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  <p:sldMasterId id="214748370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10287000" cx="18288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Nunito"/>
      <p:regular r:id="rId58"/>
      <p:bold r:id="rId59"/>
      <p:italic r:id="rId60"/>
      <p:boldItalic r:id="rId61"/>
    </p:embeddedFont>
    <p:embeddedFont>
      <p:font typeface="Fjalla One"/>
      <p:regular r:id="rId62"/>
    </p:embeddedFont>
    <p:embeddedFont>
      <p:font typeface="Manrope"/>
      <p:regular r:id="rId63"/>
      <p:bold r:id="rId64"/>
    </p:embeddedFont>
    <p:embeddedFont>
      <p:font typeface="Farro"/>
      <p:regular r:id="rId65"/>
      <p:bold r:id="rId66"/>
    </p:embeddedFont>
    <p:embeddedFont>
      <p:font typeface="Merriweather"/>
      <p:regular r:id="rId67"/>
      <p:bold r:id="rId68"/>
      <p:italic r:id="rId69"/>
      <p:boldItalic r:id="rId70"/>
    </p:embeddedFont>
    <p:embeddedFont>
      <p:font typeface="Playfair Display Black"/>
      <p:bold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7EBD5F-31E5-48CC-A645-9DC359C0B0F9}">
  <a:tblStyle styleId="{9E7EBD5F-31E5-48CC-A645-9DC359C0B0F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PlayfairDisplayBlack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PlayfairDisplayBlack-bold.fntdata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jallaOne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3.xml"/><Relationship Id="rId64" Type="http://schemas.openxmlformats.org/officeDocument/2006/relationships/font" Target="fonts/Manrope-bold.fntdata"/><Relationship Id="rId63" Type="http://schemas.openxmlformats.org/officeDocument/2006/relationships/font" Target="fonts/Manrope-regular.fntdata"/><Relationship Id="rId22" Type="http://schemas.openxmlformats.org/officeDocument/2006/relationships/slide" Target="slides/slide15.xml"/><Relationship Id="rId66" Type="http://schemas.openxmlformats.org/officeDocument/2006/relationships/font" Target="fonts/Farro-bold.fntdata"/><Relationship Id="rId21" Type="http://schemas.openxmlformats.org/officeDocument/2006/relationships/slide" Target="slides/slide14.xml"/><Relationship Id="rId65" Type="http://schemas.openxmlformats.org/officeDocument/2006/relationships/font" Target="fonts/Farro-regular.fntdata"/><Relationship Id="rId24" Type="http://schemas.openxmlformats.org/officeDocument/2006/relationships/slide" Target="slides/slide17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6.xml"/><Relationship Id="rId67" Type="http://schemas.openxmlformats.org/officeDocument/2006/relationships/font" Target="fonts/Merriweather-regular.fntdata"/><Relationship Id="rId60" Type="http://schemas.openxmlformats.org/officeDocument/2006/relationships/font" Target="fonts/Nuni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Nunito-bold.fntdata"/><Relationship Id="rId14" Type="http://schemas.openxmlformats.org/officeDocument/2006/relationships/slide" Target="slides/slide7.xml"/><Relationship Id="rId58" Type="http://schemas.openxmlformats.org/officeDocument/2006/relationships/font" Target="fonts/Nuni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9d17b67162_2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9d17b67162_2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9d17b67162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g29d17b67162_8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9d17b67162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29d17b67162_8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9d17b67162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29d17b67162_8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9c1acf4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29c1acf4f0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9cf10463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29cf10463f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9cf10463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29cf10463f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cf10463f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g29cf10463f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9cf10463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29cf10463f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9be11c831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29be11c831c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9cf10463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29cf10463f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9be11c831c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29be11c831c_4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9d17b67162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29d17b67162_8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9d17b67162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29d17b67162_8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85" name="Google Shape;85;p14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14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4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4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4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4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1" name="Google Shape;91;p14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4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93" name="Google Shape;93;p14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94" name="Google Shape;94;p1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4"/>
          <p:cNvSpPr txBox="1"/>
          <p:nvPr>
            <p:ph type="ctrTitle"/>
          </p:nvPr>
        </p:nvSpPr>
        <p:spPr>
          <a:xfrm rot="-900081">
            <a:off x="1880017" y="2538766"/>
            <a:ext cx="8993915" cy="3979847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400"/>
              <a:buNone/>
              <a:defRPr b="1" sz="13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 rot="-899829">
            <a:off x="2713483" y="6740423"/>
            <a:ext cx="8321646" cy="770206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3" name="Google Shape;103;p1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" name="Google Shape;109;p15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5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11" name="Google Shape;111;p15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112" name="Google Shape;112;p1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5"/>
          <p:cNvSpPr txBox="1"/>
          <p:nvPr>
            <p:ph type="title"/>
          </p:nvPr>
        </p:nvSpPr>
        <p:spPr>
          <a:xfrm rot="-900026">
            <a:off x="3384540" y="3825070"/>
            <a:ext cx="11518920" cy="216174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b="1" sz="1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 rot="-899807">
            <a:off x="4843198" y="6057496"/>
            <a:ext cx="9418594" cy="74516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hasCustomPrompt="1" idx="2" type="title"/>
          </p:nvPr>
        </p:nvSpPr>
        <p:spPr>
          <a:xfrm rot="-900205">
            <a:off x="7455919" y="1931971"/>
            <a:ext cx="2275988" cy="1841104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1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22" name="Google Shape;122;p1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" name="Google Shape;128;p16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30" name="Google Shape;130;p1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6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37" name="Google Shape;137;p1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1426800" y="2098550"/>
            <a:ext cx="15434400" cy="710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Ubuntu"/>
              <a:buChar char="■"/>
              <a:defRPr sz="22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type="title"/>
          </p:nvPr>
        </p:nvSpPr>
        <p:spPr>
          <a:xfrm>
            <a:off x="9126750" y="1079400"/>
            <a:ext cx="7734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46" name="Google Shape;146;p1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" name="Google Shape;152;p1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53" name="Google Shape;153;p1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1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7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61" name="Google Shape;161;p1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7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68" name="Google Shape;168;p1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2799900" y="5774650"/>
            <a:ext cx="5372400" cy="181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10115845" y="5774650"/>
            <a:ext cx="5372400" cy="181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2799900" y="5076100"/>
            <a:ext cx="5372400" cy="69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6" name="Google Shape;176;p17"/>
          <p:cNvSpPr txBox="1"/>
          <p:nvPr>
            <p:ph idx="3" type="title"/>
          </p:nvPr>
        </p:nvSpPr>
        <p:spPr>
          <a:xfrm>
            <a:off x="10115839" y="5076100"/>
            <a:ext cx="5372400" cy="69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7" name="Google Shape;177;p17"/>
          <p:cNvSpPr txBox="1"/>
          <p:nvPr>
            <p:ph idx="4" type="title"/>
          </p:nvPr>
        </p:nvSpPr>
        <p:spPr>
          <a:xfrm>
            <a:off x="9883600" y="1079400"/>
            <a:ext cx="6978000" cy="916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6" name="Google Shape;186;p18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88" name="Google Shape;188;p1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8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8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95" name="Google Shape;195;p1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8"/>
          <p:cNvSpPr txBox="1"/>
          <p:nvPr>
            <p:ph type="title"/>
          </p:nvPr>
        </p:nvSpPr>
        <p:spPr>
          <a:xfrm>
            <a:off x="8269950" y="1079400"/>
            <a:ext cx="8591400" cy="916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203" name="Google Shape;203;p1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9" name="Google Shape;209;p19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9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211" name="Google Shape;211;p1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9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19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218" name="Google Shape;218;p1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9"/>
          <p:cNvSpPr txBox="1"/>
          <p:nvPr>
            <p:ph type="title"/>
          </p:nvPr>
        </p:nvSpPr>
        <p:spPr>
          <a:xfrm>
            <a:off x="1773300" y="2292500"/>
            <a:ext cx="8632800" cy="111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1773300" y="3783100"/>
            <a:ext cx="8632800" cy="421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■"/>
              <a:defRPr sz="3000"/>
            </a:lvl1pPr>
            <a:lvl2pPr indent="-381000" lvl="1" marL="914400">
              <a:spcBef>
                <a:spcPts val="20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227" name="Google Shape;227;p20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0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0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0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0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0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20"/>
          <p:cNvSpPr/>
          <p:nvPr/>
        </p:nvSpPr>
        <p:spPr>
          <a:xfrm rot="-900027">
            <a:off x="-1973542" y="83860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235" name="Google Shape;235;p2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0" name="Google Shape;240;p20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" name="Google Shape;241;p20"/>
          <p:cNvSpPr txBox="1"/>
          <p:nvPr>
            <p:ph type="title"/>
          </p:nvPr>
        </p:nvSpPr>
        <p:spPr>
          <a:xfrm rot="-900082">
            <a:off x="2181063" y="2715196"/>
            <a:ext cx="9529364" cy="4874929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1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1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244" name="Google Shape;244;p21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1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1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1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" name="Google Shape;250;p21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1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52" name="Google Shape;252;p21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253" name="Google Shape;253;p2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1"/>
          <p:cNvSpPr txBox="1"/>
          <p:nvPr>
            <p:ph type="title"/>
          </p:nvPr>
        </p:nvSpPr>
        <p:spPr>
          <a:xfrm rot="-899819">
            <a:off x="2435336" y="2851034"/>
            <a:ext cx="8106098" cy="3032666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b="1" sz="2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259" name="Google Shape;259;p21"/>
          <p:cNvSpPr txBox="1"/>
          <p:nvPr>
            <p:ph idx="1" type="subTitle"/>
          </p:nvPr>
        </p:nvSpPr>
        <p:spPr>
          <a:xfrm rot="-899872">
            <a:off x="3071966" y="5800302"/>
            <a:ext cx="8098678" cy="1858574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/>
          <p:nvPr>
            <p:ph idx="2" type="pic"/>
          </p:nvPr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22"/>
          <p:cNvSpPr txBox="1"/>
          <p:nvPr>
            <p:ph type="title"/>
          </p:nvPr>
        </p:nvSpPr>
        <p:spPr>
          <a:xfrm>
            <a:off x="1426800" y="7068600"/>
            <a:ext cx="7219200" cy="2139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3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3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3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3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3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p23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73" name="Google Shape;273;p23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274" name="Google Shape;274;p2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hasCustomPrompt="1" type="title"/>
          </p:nvPr>
        </p:nvSpPr>
        <p:spPr>
          <a:xfrm rot="-900242">
            <a:off x="1588448" y="3140739"/>
            <a:ext cx="8417575" cy="2971677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b="1" sz="1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 rot="-900005">
            <a:off x="2150982" y="6154640"/>
            <a:ext cx="8417420" cy="114294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3200"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284" name="Google Shape;284;p2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5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 rot="-899988">
            <a:off x="-2322044" y="1024137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92" name="Google Shape;292;p25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293" name="Google Shape;293;p2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5"/>
          <p:cNvSpPr txBox="1"/>
          <p:nvPr>
            <p:ph type="title"/>
          </p:nvPr>
        </p:nvSpPr>
        <p:spPr>
          <a:xfrm>
            <a:off x="10919000" y="1079400"/>
            <a:ext cx="5942400" cy="916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hasCustomPrompt="1" idx="2" type="title"/>
          </p:nvPr>
        </p:nvSpPr>
        <p:spPr>
          <a:xfrm>
            <a:off x="1747582" y="3212300"/>
            <a:ext cx="2233800" cy="17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3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0" name="Google Shape;300;p25"/>
          <p:cNvSpPr txBox="1"/>
          <p:nvPr>
            <p:ph idx="3" type="title"/>
          </p:nvPr>
        </p:nvSpPr>
        <p:spPr>
          <a:xfrm>
            <a:off x="3979250" y="3212290"/>
            <a:ext cx="5018400" cy="58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1" name="Google Shape;301;p25"/>
          <p:cNvSpPr txBox="1"/>
          <p:nvPr>
            <p:ph idx="4" type="title"/>
          </p:nvPr>
        </p:nvSpPr>
        <p:spPr>
          <a:xfrm>
            <a:off x="3979250" y="3793587"/>
            <a:ext cx="50184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solidFill>
                  <a:schemeClr val="dk2"/>
                </a:solidFill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2" name="Google Shape;302;p25"/>
          <p:cNvSpPr txBox="1"/>
          <p:nvPr>
            <p:ph hasCustomPrompt="1" idx="5" type="title"/>
          </p:nvPr>
        </p:nvSpPr>
        <p:spPr>
          <a:xfrm>
            <a:off x="8927911" y="3228200"/>
            <a:ext cx="2254200" cy="17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3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idx="6" type="title"/>
          </p:nvPr>
        </p:nvSpPr>
        <p:spPr>
          <a:xfrm>
            <a:off x="11266950" y="3212290"/>
            <a:ext cx="5095200" cy="58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4" name="Google Shape;304;p25"/>
          <p:cNvSpPr txBox="1"/>
          <p:nvPr>
            <p:ph idx="7" type="title"/>
          </p:nvPr>
        </p:nvSpPr>
        <p:spPr>
          <a:xfrm>
            <a:off x="11266950" y="3793587"/>
            <a:ext cx="50952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solidFill>
                  <a:schemeClr val="dk2"/>
                </a:solidFill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5" name="Google Shape;305;p25"/>
          <p:cNvSpPr txBox="1"/>
          <p:nvPr>
            <p:ph hasCustomPrompt="1" idx="8" type="title"/>
          </p:nvPr>
        </p:nvSpPr>
        <p:spPr>
          <a:xfrm>
            <a:off x="1727200" y="6254850"/>
            <a:ext cx="2233800" cy="17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3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6" name="Google Shape;306;p25"/>
          <p:cNvSpPr txBox="1"/>
          <p:nvPr>
            <p:ph idx="9" type="title"/>
          </p:nvPr>
        </p:nvSpPr>
        <p:spPr>
          <a:xfrm>
            <a:off x="4083650" y="6238999"/>
            <a:ext cx="5018400" cy="58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7" name="Google Shape;307;p25"/>
          <p:cNvSpPr txBox="1"/>
          <p:nvPr>
            <p:ph idx="13" type="title"/>
          </p:nvPr>
        </p:nvSpPr>
        <p:spPr>
          <a:xfrm>
            <a:off x="4083650" y="6820565"/>
            <a:ext cx="50184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solidFill>
                  <a:schemeClr val="dk2"/>
                </a:solidFill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8" name="Google Shape;308;p25"/>
          <p:cNvSpPr txBox="1"/>
          <p:nvPr>
            <p:ph hasCustomPrompt="1" idx="14" type="title"/>
          </p:nvPr>
        </p:nvSpPr>
        <p:spPr>
          <a:xfrm>
            <a:off x="8888500" y="6254850"/>
            <a:ext cx="2254200" cy="17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3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25"/>
          <p:cNvSpPr txBox="1"/>
          <p:nvPr>
            <p:ph idx="15" type="title"/>
          </p:nvPr>
        </p:nvSpPr>
        <p:spPr>
          <a:xfrm>
            <a:off x="11266950" y="6238999"/>
            <a:ext cx="5095200" cy="58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0" name="Google Shape;310;p25"/>
          <p:cNvSpPr txBox="1"/>
          <p:nvPr>
            <p:ph idx="16" type="title"/>
          </p:nvPr>
        </p:nvSpPr>
        <p:spPr>
          <a:xfrm>
            <a:off x="11266950" y="6820565"/>
            <a:ext cx="50952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solidFill>
                  <a:schemeClr val="dk2"/>
                </a:solidFill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313" name="Google Shape;313;p2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Google Shape;319;p26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26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26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322" name="Google Shape;322;p2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6"/>
          <p:cNvSpPr txBox="1"/>
          <p:nvPr>
            <p:ph type="title"/>
          </p:nvPr>
        </p:nvSpPr>
        <p:spPr>
          <a:xfrm rot="-899928">
            <a:off x="6742409" y="5617134"/>
            <a:ext cx="5093530" cy="88882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  <p:sp>
        <p:nvSpPr>
          <p:cNvPr id="328" name="Google Shape;328;p26"/>
          <p:cNvSpPr txBox="1"/>
          <p:nvPr>
            <p:ph idx="2" type="title"/>
          </p:nvPr>
        </p:nvSpPr>
        <p:spPr>
          <a:xfrm rot="-899983">
            <a:off x="2685317" y="2216434"/>
            <a:ext cx="12029479" cy="3288525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400">
                <a:solidFill>
                  <a:schemeClr val="dk2"/>
                </a:solidFill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331" name="Google Shape;331;p2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7" name="Google Shape;337;p27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27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39" name="Google Shape;339;p27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340" name="Google Shape;340;p2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27"/>
          <p:cNvSpPr txBox="1"/>
          <p:nvPr>
            <p:ph type="title"/>
          </p:nvPr>
        </p:nvSpPr>
        <p:spPr>
          <a:xfrm rot="-900068">
            <a:off x="2646483" y="2948158"/>
            <a:ext cx="5876259" cy="3065981"/>
          </a:xfrm>
          <a:prstGeom prst="rect">
            <a:avLst/>
          </a:prstGeom>
          <a:noFill/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4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46" name="Google Shape;346;p27"/>
          <p:cNvSpPr txBox="1"/>
          <p:nvPr>
            <p:ph idx="1" type="subTitle"/>
          </p:nvPr>
        </p:nvSpPr>
        <p:spPr>
          <a:xfrm rot="-899929">
            <a:off x="3256337" y="5933138"/>
            <a:ext cx="5881785" cy="1649867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8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349" name="Google Shape;349;p28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8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8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8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8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8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5" name="Google Shape;355;p28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8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357" name="Google Shape;357;p2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8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8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364" name="Google Shape;364;p2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type="title"/>
          </p:nvPr>
        </p:nvSpPr>
        <p:spPr>
          <a:xfrm>
            <a:off x="8612650" y="1079400"/>
            <a:ext cx="82488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372" name="Google Shape;372;p2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8" name="Google Shape;378;p29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9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380" name="Google Shape;380;p2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9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9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387" name="Google Shape;387;p2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9"/>
          <p:cNvSpPr txBox="1"/>
          <p:nvPr>
            <p:ph type="title"/>
          </p:nvPr>
        </p:nvSpPr>
        <p:spPr>
          <a:xfrm>
            <a:off x="8739250" y="1079400"/>
            <a:ext cx="81222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0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395" name="Google Shape;395;p30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30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0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0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30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0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1" name="Google Shape;401;p30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0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403" name="Google Shape;403;p3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0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0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410" name="Google Shape;410;p3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0"/>
          <p:cNvSpPr txBox="1"/>
          <p:nvPr>
            <p:ph type="title"/>
          </p:nvPr>
        </p:nvSpPr>
        <p:spPr>
          <a:xfrm>
            <a:off x="11080400" y="1079400"/>
            <a:ext cx="5781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1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418" name="Google Shape;418;p31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1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1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1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4" name="Google Shape;424;p31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31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426" name="Google Shape;426;p3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1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1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433" name="Google Shape;433;p3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1"/>
          <p:cNvSpPr txBox="1"/>
          <p:nvPr>
            <p:ph type="title"/>
          </p:nvPr>
        </p:nvSpPr>
        <p:spPr>
          <a:xfrm>
            <a:off x="10527800" y="1079400"/>
            <a:ext cx="63336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32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441" name="Google Shape;441;p32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32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32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2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2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2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7" name="Google Shape;447;p32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2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449" name="Google Shape;449;p32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2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32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456" name="Google Shape;456;p32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2"/>
          <p:cNvSpPr txBox="1"/>
          <p:nvPr>
            <p:ph type="title"/>
          </p:nvPr>
        </p:nvSpPr>
        <p:spPr>
          <a:xfrm>
            <a:off x="9762550" y="1079400"/>
            <a:ext cx="70986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2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33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464" name="Google Shape;464;p33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3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3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3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3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3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0" name="Google Shape;470;p33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33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472" name="Google Shape;472;p3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3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3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479" name="Google Shape;479;p3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33"/>
          <p:cNvSpPr txBox="1"/>
          <p:nvPr>
            <p:ph type="title"/>
          </p:nvPr>
        </p:nvSpPr>
        <p:spPr>
          <a:xfrm>
            <a:off x="8981700" y="1079400"/>
            <a:ext cx="78798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2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4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487" name="Google Shape;487;p34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34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34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34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34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4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3" name="Google Shape;493;p34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495" name="Google Shape;495;p3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4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4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502" name="Google Shape;502;p3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34"/>
          <p:cNvSpPr txBox="1"/>
          <p:nvPr>
            <p:ph type="title"/>
          </p:nvPr>
        </p:nvSpPr>
        <p:spPr>
          <a:xfrm>
            <a:off x="11353800" y="1079400"/>
            <a:ext cx="55074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510" name="Google Shape;510;p3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3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3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3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3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6" name="Google Shape;516;p35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35"/>
          <p:cNvCxnSpPr/>
          <p:nvPr/>
        </p:nvCxnSpPr>
        <p:spPr>
          <a:xfrm rot="-899988">
            <a:off x="-2322044" y="1024137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18" name="Google Shape;518;p35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519" name="Google Shape;519;p3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35"/>
          <p:cNvSpPr txBox="1"/>
          <p:nvPr>
            <p:ph type="title"/>
          </p:nvPr>
        </p:nvSpPr>
        <p:spPr>
          <a:xfrm>
            <a:off x="9092250" y="1079400"/>
            <a:ext cx="7768800" cy="916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527" name="Google Shape;527;p3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3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3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3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3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3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3" name="Google Shape;533;p3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534" name="Google Shape;534;p3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3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3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3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3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3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0" name="Google Shape;540;p36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36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542" name="Google Shape;542;p3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36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36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549" name="Google Shape;549;p3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36"/>
          <p:cNvSpPr txBox="1"/>
          <p:nvPr>
            <p:ph hasCustomPrompt="1" type="title"/>
          </p:nvPr>
        </p:nvSpPr>
        <p:spPr>
          <a:xfrm>
            <a:off x="8931582" y="4249800"/>
            <a:ext cx="6975600" cy="1368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55" name="Google Shape;555;p36"/>
          <p:cNvSpPr txBox="1"/>
          <p:nvPr>
            <p:ph idx="1" type="subTitle"/>
          </p:nvPr>
        </p:nvSpPr>
        <p:spPr>
          <a:xfrm>
            <a:off x="8936682" y="5648300"/>
            <a:ext cx="69654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36"/>
          <p:cNvSpPr txBox="1"/>
          <p:nvPr>
            <p:ph hasCustomPrompt="1" idx="2" type="title"/>
          </p:nvPr>
        </p:nvSpPr>
        <p:spPr>
          <a:xfrm>
            <a:off x="2380818" y="2161600"/>
            <a:ext cx="6975600" cy="1368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57" name="Google Shape;557;p36"/>
          <p:cNvSpPr txBox="1"/>
          <p:nvPr>
            <p:ph idx="3" type="subTitle"/>
          </p:nvPr>
        </p:nvSpPr>
        <p:spPr>
          <a:xfrm>
            <a:off x="2385918" y="3560050"/>
            <a:ext cx="69654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8" name="Google Shape;558;p36"/>
          <p:cNvSpPr txBox="1"/>
          <p:nvPr>
            <p:ph hasCustomPrompt="1" idx="4" type="title"/>
          </p:nvPr>
        </p:nvSpPr>
        <p:spPr>
          <a:xfrm>
            <a:off x="2380818" y="6338000"/>
            <a:ext cx="6975600" cy="1368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59" name="Google Shape;559;p36"/>
          <p:cNvSpPr txBox="1"/>
          <p:nvPr>
            <p:ph idx="5" type="subTitle"/>
          </p:nvPr>
        </p:nvSpPr>
        <p:spPr>
          <a:xfrm>
            <a:off x="2385918" y="7736600"/>
            <a:ext cx="69654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562" name="Google Shape;562;p3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3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3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3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3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8" name="Google Shape;568;p37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37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70" name="Google Shape;570;p37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571" name="Google Shape;571;p3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37"/>
          <p:cNvSpPr txBox="1"/>
          <p:nvPr>
            <p:ph hasCustomPrompt="1" type="title"/>
          </p:nvPr>
        </p:nvSpPr>
        <p:spPr>
          <a:xfrm>
            <a:off x="2165750" y="3198000"/>
            <a:ext cx="5267400" cy="1368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b="1" sz="9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7" name="Google Shape;577;p37"/>
          <p:cNvSpPr txBox="1"/>
          <p:nvPr>
            <p:ph idx="1" type="subTitle"/>
          </p:nvPr>
        </p:nvSpPr>
        <p:spPr>
          <a:xfrm>
            <a:off x="2165650" y="5392800"/>
            <a:ext cx="5267400" cy="2001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8" name="Google Shape;578;p37"/>
          <p:cNvSpPr txBox="1"/>
          <p:nvPr>
            <p:ph idx="2" type="title"/>
          </p:nvPr>
        </p:nvSpPr>
        <p:spPr>
          <a:xfrm>
            <a:off x="2165750" y="4566000"/>
            <a:ext cx="5267400" cy="8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9" name="Google Shape;579;p37"/>
          <p:cNvSpPr txBox="1"/>
          <p:nvPr>
            <p:ph idx="3" type="title"/>
          </p:nvPr>
        </p:nvSpPr>
        <p:spPr>
          <a:xfrm>
            <a:off x="10618400" y="1079400"/>
            <a:ext cx="6243000" cy="916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38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582" name="Google Shape;582;p38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38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38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38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38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38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8" name="Google Shape;588;p38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38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590" name="Google Shape;590;p3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8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38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597" name="Google Shape;597;p3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8"/>
          <p:cNvSpPr txBox="1"/>
          <p:nvPr>
            <p:ph type="title"/>
          </p:nvPr>
        </p:nvSpPr>
        <p:spPr>
          <a:xfrm>
            <a:off x="8815250" y="3286300"/>
            <a:ext cx="7752000" cy="962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400"/>
              <a:buNone/>
              <a:defRPr b="1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603" name="Google Shape;603;p38"/>
          <p:cNvSpPr txBox="1"/>
          <p:nvPr>
            <p:ph idx="1" type="subTitle"/>
          </p:nvPr>
        </p:nvSpPr>
        <p:spPr>
          <a:xfrm>
            <a:off x="8815250" y="4247925"/>
            <a:ext cx="7752000" cy="275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06" name="Google Shape;606;p3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3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2" name="Google Shape;612;p3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13" name="Google Shape;613;p3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3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3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3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3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3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9" name="Google Shape;619;p39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39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621" name="Google Shape;621;p3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39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39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628" name="Google Shape;628;p3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39"/>
          <p:cNvSpPr txBox="1"/>
          <p:nvPr>
            <p:ph type="title"/>
          </p:nvPr>
        </p:nvSpPr>
        <p:spPr>
          <a:xfrm>
            <a:off x="9564577" y="6208700"/>
            <a:ext cx="5266800" cy="8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4" name="Google Shape;634;p39"/>
          <p:cNvSpPr txBox="1"/>
          <p:nvPr>
            <p:ph idx="2" type="title"/>
          </p:nvPr>
        </p:nvSpPr>
        <p:spPr>
          <a:xfrm>
            <a:off x="9564575" y="7035600"/>
            <a:ext cx="5266800" cy="150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5" name="Google Shape;635;p39"/>
          <p:cNvSpPr txBox="1"/>
          <p:nvPr>
            <p:ph idx="3" type="title"/>
          </p:nvPr>
        </p:nvSpPr>
        <p:spPr>
          <a:xfrm>
            <a:off x="3456600" y="6208700"/>
            <a:ext cx="5267400" cy="8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6" name="Google Shape;636;p39"/>
          <p:cNvSpPr txBox="1"/>
          <p:nvPr>
            <p:ph idx="4" type="title"/>
          </p:nvPr>
        </p:nvSpPr>
        <p:spPr>
          <a:xfrm>
            <a:off x="3456825" y="7035600"/>
            <a:ext cx="5266800" cy="150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7" name="Google Shape;637;p39"/>
          <p:cNvSpPr txBox="1"/>
          <p:nvPr>
            <p:ph idx="5" type="title"/>
          </p:nvPr>
        </p:nvSpPr>
        <p:spPr>
          <a:xfrm>
            <a:off x="11321800" y="1079400"/>
            <a:ext cx="55392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40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40" name="Google Shape;640;p40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40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40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40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40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40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6" name="Google Shape;646;p40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47" name="Google Shape;647;p40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40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40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40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40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40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3" name="Google Shape;653;p40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40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655" name="Google Shape;655;p4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40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" name="Google Shape;661;p40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662" name="Google Shape;662;p4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40"/>
          <p:cNvSpPr txBox="1"/>
          <p:nvPr>
            <p:ph type="title"/>
          </p:nvPr>
        </p:nvSpPr>
        <p:spPr>
          <a:xfrm>
            <a:off x="10184322" y="6088675"/>
            <a:ext cx="6133200" cy="8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68" name="Google Shape;668;p40"/>
          <p:cNvSpPr txBox="1"/>
          <p:nvPr>
            <p:ph idx="2" type="title"/>
          </p:nvPr>
        </p:nvSpPr>
        <p:spPr>
          <a:xfrm>
            <a:off x="10184320" y="6915575"/>
            <a:ext cx="6133200" cy="150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69" name="Google Shape;669;p40"/>
          <p:cNvSpPr txBox="1"/>
          <p:nvPr>
            <p:ph idx="3" type="title"/>
          </p:nvPr>
        </p:nvSpPr>
        <p:spPr>
          <a:xfrm>
            <a:off x="10184000" y="2705325"/>
            <a:ext cx="6133800" cy="82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70" name="Google Shape;670;p40"/>
          <p:cNvSpPr txBox="1"/>
          <p:nvPr>
            <p:ph idx="4" type="title"/>
          </p:nvPr>
        </p:nvSpPr>
        <p:spPr>
          <a:xfrm>
            <a:off x="10184262" y="3532225"/>
            <a:ext cx="6133200" cy="150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71" name="Google Shape;671;p40"/>
          <p:cNvSpPr txBox="1"/>
          <p:nvPr>
            <p:ph idx="5" type="title"/>
          </p:nvPr>
        </p:nvSpPr>
        <p:spPr>
          <a:xfrm>
            <a:off x="11254150" y="1079400"/>
            <a:ext cx="56076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41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74" name="Google Shape;674;p41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41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41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41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41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41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0" name="Google Shape;680;p41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681" name="Google Shape;681;p41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41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41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41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41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41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7" name="Google Shape;687;p41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41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689" name="Google Shape;689;p4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1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41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696" name="Google Shape;696;p4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41"/>
          <p:cNvSpPr txBox="1"/>
          <p:nvPr>
            <p:ph type="title"/>
          </p:nvPr>
        </p:nvSpPr>
        <p:spPr>
          <a:xfrm>
            <a:off x="6645000" y="4874026"/>
            <a:ext cx="4998000" cy="1063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2" name="Google Shape;702;p41"/>
          <p:cNvSpPr txBox="1"/>
          <p:nvPr>
            <p:ph idx="2" type="title"/>
          </p:nvPr>
        </p:nvSpPr>
        <p:spPr>
          <a:xfrm>
            <a:off x="6645000" y="5837921"/>
            <a:ext cx="4998000" cy="156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3" name="Google Shape;703;p41"/>
          <p:cNvSpPr txBox="1"/>
          <p:nvPr>
            <p:ph idx="3" type="title"/>
          </p:nvPr>
        </p:nvSpPr>
        <p:spPr>
          <a:xfrm>
            <a:off x="1426946" y="4874026"/>
            <a:ext cx="4998600" cy="1063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4" name="Google Shape;704;p41"/>
          <p:cNvSpPr txBox="1"/>
          <p:nvPr>
            <p:ph idx="4" type="title"/>
          </p:nvPr>
        </p:nvSpPr>
        <p:spPr>
          <a:xfrm>
            <a:off x="1426946" y="5837921"/>
            <a:ext cx="4998600" cy="156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5" name="Google Shape;705;p41"/>
          <p:cNvSpPr txBox="1"/>
          <p:nvPr>
            <p:ph idx="5" type="title"/>
          </p:nvPr>
        </p:nvSpPr>
        <p:spPr>
          <a:xfrm>
            <a:off x="11862754" y="4874026"/>
            <a:ext cx="4998000" cy="1063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6" name="Google Shape;706;p41"/>
          <p:cNvSpPr txBox="1"/>
          <p:nvPr>
            <p:ph idx="6" type="title"/>
          </p:nvPr>
        </p:nvSpPr>
        <p:spPr>
          <a:xfrm>
            <a:off x="11862454" y="5837921"/>
            <a:ext cx="4998600" cy="1566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7" name="Google Shape;707;p41"/>
          <p:cNvSpPr txBox="1"/>
          <p:nvPr>
            <p:ph idx="7" type="title"/>
          </p:nvPr>
        </p:nvSpPr>
        <p:spPr>
          <a:xfrm>
            <a:off x="5756500" y="1079400"/>
            <a:ext cx="111054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42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10" name="Google Shape;710;p42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42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42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42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42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42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6" name="Google Shape;716;p42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17" name="Google Shape;717;p42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42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9" name="Google Shape;719;p42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42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42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42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3" name="Google Shape;723;p42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42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725" name="Google Shape;725;p42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42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42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732" name="Google Shape;732;p42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42"/>
          <p:cNvSpPr txBox="1"/>
          <p:nvPr>
            <p:ph type="title"/>
          </p:nvPr>
        </p:nvSpPr>
        <p:spPr>
          <a:xfrm>
            <a:off x="12201618" y="3050500"/>
            <a:ext cx="4659600" cy="776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8" name="Google Shape;738;p42"/>
          <p:cNvSpPr txBox="1"/>
          <p:nvPr>
            <p:ph idx="2" type="title"/>
          </p:nvPr>
        </p:nvSpPr>
        <p:spPr>
          <a:xfrm>
            <a:off x="12201600" y="3826900"/>
            <a:ext cx="4659600" cy="1108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39" name="Google Shape;739;p42"/>
          <p:cNvSpPr txBox="1"/>
          <p:nvPr>
            <p:ph idx="3" type="title"/>
          </p:nvPr>
        </p:nvSpPr>
        <p:spPr>
          <a:xfrm>
            <a:off x="1426922" y="3050500"/>
            <a:ext cx="4659600" cy="776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0" name="Google Shape;740;p42"/>
          <p:cNvSpPr txBox="1"/>
          <p:nvPr>
            <p:ph idx="4" type="title"/>
          </p:nvPr>
        </p:nvSpPr>
        <p:spPr>
          <a:xfrm>
            <a:off x="1426799" y="3826900"/>
            <a:ext cx="4659600" cy="1108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1" name="Google Shape;741;p42"/>
          <p:cNvSpPr txBox="1"/>
          <p:nvPr>
            <p:ph hasCustomPrompt="1" idx="5" type="title"/>
          </p:nvPr>
        </p:nvSpPr>
        <p:spPr>
          <a:xfrm>
            <a:off x="6424368" y="3537974"/>
            <a:ext cx="2200200" cy="9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5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2" name="Google Shape;742;p42"/>
          <p:cNvSpPr txBox="1"/>
          <p:nvPr>
            <p:ph hasCustomPrompt="1" idx="6" type="title"/>
          </p:nvPr>
        </p:nvSpPr>
        <p:spPr>
          <a:xfrm>
            <a:off x="9663673" y="3537932"/>
            <a:ext cx="2200200" cy="9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5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3" name="Google Shape;743;p42"/>
          <p:cNvSpPr txBox="1"/>
          <p:nvPr>
            <p:ph idx="7" type="title"/>
          </p:nvPr>
        </p:nvSpPr>
        <p:spPr>
          <a:xfrm>
            <a:off x="7760200" y="1077400"/>
            <a:ext cx="91008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  <p:sp>
        <p:nvSpPr>
          <p:cNvPr id="744" name="Google Shape;744;p42"/>
          <p:cNvSpPr txBox="1"/>
          <p:nvPr>
            <p:ph idx="8" type="title"/>
          </p:nvPr>
        </p:nvSpPr>
        <p:spPr>
          <a:xfrm>
            <a:off x="12201618" y="6230950"/>
            <a:ext cx="4659600" cy="776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5" name="Google Shape;745;p42"/>
          <p:cNvSpPr txBox="1"/>
          <p:nvPr>
            <p:ph idx="9" type="title"/>
          </p:nvPr>
        </p:nvSpPr>
        <p:spPr>
          <a:xfrm>
            <a:off x="12201600" y="7007350"/>
            <a:ext cx="4659600" cy="1108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6" name="Google Shape;746;p42"/>
          <p:cNvSpPr txBox="1"/>
          <p:nvPr>
            <p:ph idx="13" type="title"/>
          </p:nvPr>
        </p:nvSpPr>
        <p:spPr>
          <a:xfrm>
            <a:off x="1426922" y="6231100"/>
            <a:ext cx="4659600" cy="776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7" name="Google Shape;747;p42"/>
          <p:cNvSpPr txBox="1"/>
          <p:nvPr>
            <p:ph idx="14" type="title"/>
          </p:nvPr>
        </p:nvSpPr>
        <p:spPr>
          <a:xfrm>
            <a:off x="1426799" y="7007500"/>
            <a:ext cx="4659600" cy="1108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8" name="Google Shape;748;p42"/>
          <p:cNvSpPr txBox="1"/>
          <p:nvPr>
            <p:ph hasCustomPrompt="1" idx="15" type="title"/>
          </p:nvPr>
        </p:nvSpPr>
        <p:spPr>
          <a:xfrm>
            <a:off x="6424368" y="6718624"/>
            <a:ext cx="2200200" cy="9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5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9" name="Google Shape;749;p42"/>
          <p:cNvSpPr txBox="1"/>
          <p:nvPr>
            <p:ph hasCustomPrompt="1" idx="16" type="title"/>
          </p:nvPr>
        </p:nvSpPr>
        <p:spPr>
          <a:xfrm>
            <a:off x="9663673" y="6718582"/>
            <a:ext cx="2200200" cy="9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5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43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52" name="Google Shape;752;p43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43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43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43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43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43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8" name="Google Shape;758;p43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59" name="Google Shape;759;p43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43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43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43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3" name="Google Shape;763;p43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43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5" name="Google Shape;765;p43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43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767" name="Google Shape;767;p4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43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43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774" name="Google Shape;774;p4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43"/>
          <p:cNvSpPr txBox="1"/>
          <p:nvPr>
            <p:ph type="title"/>
          </p:nvPr>
        </p:nvSpPr>
        <p:spPr>
          <a:xfrm>
            <a:off x="9058993" y="3060650"/>
            <a:ext cx="59622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0" name="Google Shape;780;p43"/>
          <p:cNvSpPr txBox="1"/>
          <p:nvPr>
            <p:ph idx="2" type="title"/>
          </p:nvPr>
        </p:nvSpPr>
        <p:spPr>
          <a:xfrm>
            <a:off x="9058889" y="3847848"/>
            <a:ext cx="5962200" cy="1397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1" name="Google Shape;781;p43"/>
          <p:cNvSpPr txBox="1"/>
          <p:nvPr>
            <p:ph idx="3" type="title"/>
          </p:nvPr>
        </p:nvSpPr>
        <p:spPr>
          <a:xfrm>
            <a:off x="1426914" y="3060650"/>
            <a:ext cx="59622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2" name="Google Shape;782;p43"/>
          <p:cNvSpPr txBox="1"/>
          <p:nvPr>
            <p:ph idx="4" type="title"/>
          </p:nvPr>
        </p:nvSpPr>
        <p:spPr>
          <a:xfrm>
            <a:off x="1426807" y="3847848"/>
            <a:ext cx="5962200" cy="1397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3" name="Google Shape;783;p43"/>
          <p:cNvSpPr txBox="1"/>
          <p:nvPr>
            <p:ph idx="5" type="title"/>
          </p:nvPr>
        </p:nvSpPr>
        <p:spPr>
          <a:xfrm>
            <a:off x="9058993" y="6140603"/>
            <a:ext cx="59622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4" name="Google Shape;784;p43"/>
          <p:cNvSpPr txBox="1"/>
          <p:nvPr>
            <p:ph idx="6" type="title"/>
          </p:nvPr>
        </p:nvSpPr>
        <p:spPr>
          <a:xfrm>
            <a:off x="9058889" y="6927801"/>
            <a:ext cx="5962200" cy="1397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5" name="Google Shape;785;p43"/>
          <p:cNvSpPr txBox="1"/>
          <p:nvPr>
            <p:ph idx="7" type="title"/>
          </p:nvPr>
        </p:nvSpPr>
        <p:spPr>
          <a:xfrm>
            <a:off x="1426914" y="6140603"/>
            <a:ext cx="59622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6" name="Google Shape;786;p43"/>
          <p:cNvSpPr txBox="1"/>
          <p:nvPr>
            <p:ph idx="8" type="title"/>
          </p:nvPr>
        </p:nvSpPr>
        <p:spPr>
          <a:xfrm>
            <a:off x="1426807" y="6927801"/>
            <a:ext cx="5962200" cy="1397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7" name="Google Shape;787;p43"/>
          <p:cNvSpPr txBox="1"/>
          <p:nvPr>
            <p:ph idx="9" type="title"/>
          </p:nvPr>
        </p:nvSpPr>
        <p:spPr>
          <a:xfrm>
            <a:off x="10948450" y="1079400"/>
            <a:ext cx="5913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44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90" name="Google Shape;790;p44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44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44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44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44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44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6" name="Google Shape;796;p44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797" name="Google Shape;797;p44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44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44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44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44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44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3" name="Google Shape;803;p44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44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805" name="Google Shape;805;p4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44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44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812" name="Google Shape;812;p4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44"/>
          <p:cNvSpPr txBox="1"/>
          <p:nvPr>
            <p:ph type="title"/>
          </p:nvPr>
        </p:nvSpPr>
        <p:spPr>
          <a:xfrm>
            <a:off x="12166852" y="4605850"/>
            <a:ext cx="4349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18" name="Google Shape;818;p44"/>
          <p:cNvSpPr txBox="1"/>
          <p:nvPr>
            <p:ph idx="2" type="title"/>
          </p:nvPr>
        </p:nvSpPr>
        <p:spPr>
          <a:xfrm>
            <a:off x="12166760" y="2809950"/>
            <a:ext cx="4349400" cy="179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9" name="Google Shape;819;p44"/>
          <p:cNvSpPr txBox="1"/>
          <p:nvPr>
            <p:ph idx="3" type="title"/>
          </p:nvPr>
        </p:nvSpPr>
        <p:spPr>
          <a:xfrm>
            <a:off x="6969505" y="4605850"/>
            <a:ext cx="4349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0" name="Google Shape;820;p44"/>
          <p:cNvSpPr txBox="1"/>
          <p:nvPr>
            <p:ph idx="4" type="title"/>
          </p:nvPr>
        </p:nvSpPr>
        <p:spPr>
          <a:xfrm>
            <a:off x="6969420" y="2809950"/>
            <a:ext cx="4349400" cy="179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1" name="Google Shape;821;p44"/>
          <p:cNvSpPr txBox="1"/>
          <p:nvPr>
            <p:ph idx="5" type="title"/>
          </p:nvPr>
        </p:nvSpPr>
        <p:spPr>
          <a:xfrm>
            <a:off x="9568177" y="7838200"/>
            <a:ext cx="4349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2" name="Google Shape;822;p44"/>
          <p:cNvSpPr txBox="1"/>
          <p:nvPr>
            <p:ph idx="6" type="title"/>
          </p:nvPr>
        </p:nvSpPr>
        <p:spPr>
          <a:xfrm>
            <a:off x="9568089" y="6042400"/>
            <a:ext cx="4349400" cy="179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3" name="Google Shape;823;p44"/>
          <p:cNvSpPr txBox="1"/>
          <p:nvPr>
            <p:ph idx="7" type="title"/>
          </p:nvPr>
        </p:nvSpPr>
        <p:spPr>
          <a:xfrm>
            <a:off x="4370753" y="7838200"/>
            <a:ext cx="4349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4" name="Google Shape;824;p44"/>
          <p:cNvSpPr txBox="1"/>
          <p:nvPr>
            <p:ph idx="8" type="title"/>
          </p:nvPr>
        </p:nvSpPr>
        <p:spPr>
          <a:xfrm>
            <a:off x="4370650" y="6042400"/>
            <a:ext cx="4349400" cy="179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5" name="Google Shape;825;p44"/>
          <p:cNvSpPr txBox="1"/>
          <p:nvPr>
            <p:ph idx="9" type="title"/>
          </p:nvPr>
        </p:nvSpPr>
        <p:spPr>
          <a:xfrm>
            <a:off x="12444500" y="1079400"/>
            <a:ext cx="44166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  <p:sp>
        <p:nvSpPr>
          <p:cNvPr id="826" name="Google Shape;826;p44"/>
          <p:cNvSpPr txBox="1"/>
          <p:nvPr>
            <p:ph idx="13" type="title"/>
          </p:nvPr>
        </p:nvSpPr>
        <p:spPr>
          <a:xfrm>
            <a:off x="1772078" y="4605850"/>
            <a:ext cx="4349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7" name="Google Shape;827;p44"/>
          <p:cNvSpPr txBox="1"/>
          <p:nvPr>
            <p:ph idx="14" type="title"/>
          </p:nvPr>
        </p:nvSpPr>
        <p:spPr>
          <a:xfrm>
            <a:off x="1772000" y="2809950"/>
            <a:ext cx="4349400" cy="179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4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830" name="Google Shape;830;p4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4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4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4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Google Shape;834;p4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Google Shape;835;p4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6" name="Google Shape;836;p4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837" name="Google Shape;837;p4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8" name="Google Shape;838;p4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Google Shape;841;p4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4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3" name="Google Shape;843;p45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45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845" name="Google Shape;845;p4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45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45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852" name="Google Shape;852;p4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45"/>
          <p:cNvSpPr txBox="1"/>
          <p:nvPr>
            <p:ph type="title"/>
          </p:nvPr>
        </p:nvSpPr>
        <p:spPr>
          <a:xfrm>
            <a:off x="6699000" y="3449292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58" name="Google Shape;858;p45"/>
          <p:cNvSpPr txBox="1"/>
          <p:nvPr>
            <p:ph idx="2" type="title"/>
          </p:nvPr>
        </p:nvSpPr>
        <p:spPr>
          <a:xfrm>
            <a:off x="6699000" y="4131163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9" name="Google Shape;859;p45"/>
          <p:cNvSpPr txBox="1"/>
          <p:nvPr>
            <p:ph idx="3" type="title"/>
          </p:nvPr>
        </p:nvSpPr>
        <p:spPr>
          <a:xfrm>
            <a:off x="1454487" y="3449292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0" name="Google Shape;860;p45"/>
          <p:cNvSpPr txBox="1"/>
          <p:nvPr>
            <p:ph idx="4" type="title"/>
          </p:nvPr>
        </p:nvSpPr>
        <p:spPr>
          <a:xfrm>
            <a:off x="1454487" y="4131163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1" name="Google Shape;861;p45"/>
          <p:cNvSpPr txBox="1"/>
          <p:nvPr>
            <p:ph idx="5" type="title"/>
          </p:nvPr>
        </p:nvSpPr>
        <p:spPr>
          <a:xfrm>
            <a:off x="11943513" y="3449292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2" name="Google Shape;862;p45"/>
          <p:cNvSpPr txBox="1"/>
          <p:nvPr>
            <p:ph idx="6" type="title"/>
          </p:nvPr>
        </p:nvSpPr>
        <p:spPr>
          <a:xfrm>
            <a:off x="11943513" y="4131163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3" name="Google Shape;863;p45"/>
          <p:cNvSpPr txBox="1"/>
          <p:nvPr>
            <p:ph idx="7" type="title"/>
          </p:nvPr>
        </p:nvSpPr>
        <p:spPr>
          <a:xfrm>
            <a:off x="6699000" y="6515400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4" name="Google Shape;864;p45"/>
          <p:cNvSpPr txBox="1"/>
          <p:nvPr>
            <p:ph idx="8" type="title"/>
          </p:nvPr>
        </p:nvSpPr>
        <p:spPr>
          <a:xfrm>
            <a:off x="6699000" y="7197596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5" name="Google Shape;865;p45"/>
          <p:cNvSpPr txBox="1"/>
          <p:nvPr>
            <p:ph idx="9" type="title"/>
          </p:nvPr>
        </p:nvSpPr>
        <p:spPr>
          <a:xfrm>
            <a:off x="1454487" y="6515400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6" name="Google Shape;866;p45"/>
          <p:cNvSpPr txBox="1"/>
          <p:nvPr>
            <p:ph idx="13" type="title"/>
          </p:nvPr>
        </p:nvSpPr>
        <p:spPr>
          <a:xfrm>
            <a:off x="1454487" y="7197596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4" type="title"/>
          </p:nvPr>
        </p:nvSpPr>
        <p:spPr>
          <a:xfrm>
            <a:off x="11943513" y="6515400"/>
            <a:ext cx="4890000" cy="682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8" name="Google Shape;868;p45"/>
          <p:cNvSpPr txBox="1"/>
          <p:nvPr>
            <p:ph idx="15" type="title"/>
          </p:nvPr>
        </p:nvSpPr>
        <p:spPr>
          <a:xfrm>
            <a:off x="11943513" y="7197596"/>
            <a:ext cx="48900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9" name="Google Shape;869;p45"/>
          <p:cNvSpPr txBox="1"/>
          <p:nvPr>
            <p:ph idx="16" type="title"/>
          </p:nvPr>
        </p:nvSpPr>
        <p:spPr>
          <a:xfrm>
            <a:off x="10306350" y="1079400"/>
            <a:ext cx="6555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">
  <p:cSld name="CUSTOM_3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4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872" name="Google Shape;872;p4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4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4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4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4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4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8" name="Google Shape;878;p46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879" name="Google Shape;879;p46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46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46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46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46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46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5" name="Google Shape;885;p46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46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887" name="Google Shape;887;p4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46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46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894" name="Google Shape;894;p46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46"/>
          <p:cNvSpPr txBox="1"/>
          <p:nvPr>
            <p:ph type="title"/>
          </p:nvPr>
        </p:nvSpPr>
        <p:spPr>
          <a:xfrm>
            <a:off x="6699000" y="2743225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0" name="Google Shape;900;p46"/>
          <p:cNvSpPr txBox="1"/>
          <p:nvPr>
            <p:ph idx="2" type="title"/>
          </p:nvPr>
        </p:nvSpPr>
        <p:spPr>
          <a:xfrm>
            <a:off x="6699000" y="3436800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1" name="Google Shape;901;p46"/>
          <p:cNvSpPr txBox="1"/>
          <p:nvPr>
            <p:ph idx="3" type="title"/>
          </p:nvPr>
        </p:nvSpPr>
        <p:spPr>
          <a:xfrm>
            <a:off x="1454487" y="2743225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2" name="Google Shape;902;p46"/>
          <p:cNvSpPr txBox="1"/>
          <p:nvPr>
            <p:ph idx="4" type="title"/>
          </p:nvPr>
        </p:nvSpPr>
        <p:spPr>
          <a:xfrm>
            <a:off x="1454487" y="3436800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3" name="Google Shape;903;p46"/>
          <p:cNvSpPr txBox="1"/>
          <p:nvPr>
            <p:ph idx="5" type="title"/>
          </p:nvPr>
        </p:nvSpPr>
        <p:spPr>
          <a:xfrm>
            <a:off x="11943513" y="2743225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4" name="Google Shape;904;p46"/>
          <p:cNvSpPr txBox="1"/>
          <p:nvPr>
            <p:ph idx="6" type="title"/>
          </p:nvPr>
        </p:nvSpPr>
        <p:spPr>
          <a:xfrm>
            <a:off x="11943513" y="3436800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5" name="Google Shape;905;p46"/>
          <p:cNvSpPr txBox="1"/>
          <p:nvPr>
            <p:ph idx="7" type="title"/>
          </p:nvPr>
        </p:nvSpPr>
        <p:spPr>
          <a:xfrm>
            <a:off x="6699000" y="49260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6" name="Google Shape;906;p46"/>
          <p:cNvSpPr txBox="1"/>
          <p:nvPr>
            <p:ph idx="8" type="title"/>
          </p:nvPr>
        </p:nvSpPr>
        <p:spPr>
          <a:xfrm>
            <a:off x="6699000" y="56195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7" name="Google Shape;907;p46"/>
          <p:cNvSpPr txBox="1"/>
          <p:nvPr>
            <p:ph idx="9" type="title"/>
          </p:nvPr>
        </p:nvSpPr>
        <p:spPr>
          <a:xfrm>
            <a:off x="1454487" y="49260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8" name="Google Shape;908;p46"/>
          <p:cNvSpPr txBox="1"/>
          <p:nvPr>
            <p:ph idx="13" type="title"/>
          </p:nvPr>
        </p:nvSpPr>
        <p:spPr>
          <a:xfrm>
            <a:off x="1454487" y="56195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9" name="Google Shape;909;p46"/>
          <p:cNvSpPr txBox="1"/>
          <p:nvPr>
            <p:ph idx="14" type="title"/>
          </p:nvPr>
        </p:nvSpPr>
        <p:spPr>
          <a:xfrm>
            <a:off x="11943513" y="49260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10" name="Google Shape;910;p46"/>
          <p:cNvSpPr txBox="1"/>
          <p:nvPr>
            <p:ph idx="15" type="title"/>
          </p:nvPr>
        </p:nvSpPr>
        <p:spPr>
          <a:xfrm>
            <a:off x="11943513" y="56195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1" name="Google Shape;911;p46"/>
          <p:cNvSpPr txBox="1"/>
          <p:nvPr>
            <p:ph idx="16" type="title"/>
          </p:nvPr>
        </p:nvSpPr>
        <p:spPr>
          <a:xfrm>
            <a:off x="10959500" y="1079400"/>
            <a:ext cx="59022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  <p:sp>
        <p:nvSpPr>
          <p:cNvPr id="912" name="Google Shape;912;p46"/>
          <p:cNvSpPr txBox="1"/>
          <p:nvPr>
            <p:ph idx="17" type="title"/>
          </p:nvPr>
        </p:nvSpPr>
        <p:spPr>
          <a:xfrm>
            <a:off x="6699000" y="71088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13" name="Google Shape;913;p46"/>
          <p:cNvSpPr txBox="1"/>
          <p:nvPr>
            <p:ph idx="18" type="title"/>
          </p:nvPr>
        </p:nvSpPr>
        <p:spPr>
          <a:xfrm>
            <a:off x="6699000" y="78023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4" name="Google Shape;914;p46"/>
          <p:cNvSpPr txBox="1"/>
          <p:nvPr>
            <p:ph idx="19" type="title"/>
          </p:nvPr>
        </p:nvSpPr>
        <p:spPr>
          <a:xfrm>
            <a:off x="1454487" y="71088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15" name="Google Shape;915;p46"/>
          <p:cNvSpPr txBox="1"/>
          <p:nvPr>
            <p:ph idx="20" type="title"/>
          </p:nvPr>
        </p:nvSpPr>
        <p:spPr>
          <a:xfrm>
            <a:off x="1454487" y="78023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6" name="Google Shape;916;p46"/>
          <p:cNvSpPr txBox="1"/>
          <p:nvPr>
            <p:ph idx="21" type="title"/>
          </p:nvPr>
        </p:nvSpPr>
        <p:spPr>
          <a:xfrm>
            <a:off x="11943513" y="7108800"/>
            <a:ext cx="4890000" cy="6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17" name="Google Shape;917;p46"/>
          <p:cNvSpPr txBox="1"/>
          <p:nvPr>
            <p:ph idx="22" type="title"/>
          </p:nvPr>
        </p:nvSpPr>
        <p:spPr>
          <a:xfrm>
            <a:off x="11943513" y="7802398"/>
            <a:ext cx="4890000" cy="61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b="0" sz="3000">
                <a:latin typeface="Farro"/>
                <a:ea typeface="Farro"/>
                <a:cs typeface="Farro"/>
                <a:sym typeface="Far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4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20" name="Google Shape;920;p4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4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4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4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4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4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26" name="Google Shape;926;p47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27" name="Google Shape;927;p47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47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47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47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47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47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3" name="Google Shape;933;p47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4" name="Google Shape;934;p47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935" name="Google Shape;935;p4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47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" name="Google Shape;941;p47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942" name="Google Shape;942;p47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47"/>
          <p:cNvSpPr txBox="1"/>
          <p:nvPr>
            <p:ph idx="1" type="subTitle"/>
          </p:nvPr>
        </p:nvSpPr>
        <p:spPr>
          <a:xfrm>
            <a:off x="2231500" y="4292200"/>
            <a:ext cx="5600400" cy="279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8" name="Google Shape;948;p47"/>
          <p:cNvSpPr txBox="1"/>
          <p:nvPr>
            <p:ph type="title"/>
          </p:nvPr>
        </p:nvSpPr>
        <p:spPr>
          <a:xfrm>
            <a:off x="9806850" y="1079400"/>
            <a:ext cx="70548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3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48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51" name="Google Shape;951;p48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48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48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48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48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48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7" name="Google Shape;957;p48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58" name="Google Shape;958;p48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48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48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48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48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48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4" name="Google Shape;964;p48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48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966" name="Google Shape;966;p4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48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48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973" name="Google Shape;973;p48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48"/>
          <p:cNvSpPr txBox="1"/>
          <p:nvPr>
            <p:ph idx="1" type="subTitle"/>
          </p:nvPr>
        </p:nvSpPr>
        <p:spPr>
          <a:xfrm>
            <a:off x="2231500" y="4292200"/>
            <a:ext cx="5600400" cy="279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9" name="Google Shape;979;p48"/>
          <p:cNvSpPr txBox="1"/>
          <p:nvPr>
            <p:ph type="title"/>
          </p:nvPr>
        </p:nvSpPr>
        <p:spPr>
          <a:xfrm>
            <a:off x="9739150" y="1079400"/>
            <a:ext cx="7122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_2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82" name="Google Shape;982;p4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3" name="Google Shape;983;p4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4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5" name="Google Shape;985;p4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6" name="Google Shape;986;p4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4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8" name="Google Shape;988;p49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989" name="Google Shape;989;p49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49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49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p49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49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49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5" name="Google Shape;995;p49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49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997" name="Google Shape;997;p4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49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49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004" name="Google Shape;1004;p49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9" name="Google Shape;1009;p49"/>
          <p:cNvSpPr txBox="1"/>
          <p:nvPr>
            <p:ph idx="1" type="subTitle"/>
          </p:nvPr>
        </p:nvSpPr>
        <p:spPr>
          <a:xfrm>
            <a:off x="9603900" y="4292200"/>
            <a:ext cx="5731800" cy="279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49"/>
          <p:cNvSpPr txBox="1"/>
          <p:nvPr>
            <p:ph type="title"/>
          </p:nvPr>
        </p:nvSpPr>
        <p:spPr>
          <a:xfrm>
            <a:off x="10672500" y="1079400"/>
            <a:ext cx="61890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50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13" name="Google Shape;1013;p50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4" name="Google Shape;1014;p50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50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50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50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8" name="Google Shape;1018;p50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9" name="Google Shape;1019;p50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50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021" name="Google Shape;1021;p5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50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7" name="Google Shape;1027;p50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028" name="Google Shape;1028;p50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50"/>
          <p:cNvSpPr txBox="1"/>
          <p:nvPr>
            <p:ph idx="1" type="body"/>
          </p:nvPr>
        </p:nvSpPr>
        <p:spPr>
          <a:xfrm>
            <a:off x="1426800" y="2098550"/>
            <a:ext cx="15434400" cy="710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Ubuntu"/>
              <a:buChar char="■"/>
              <a:defRPr sz="22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34" name="Google Shape;1034;p50"/>
          <p:cNvSpPr txBox="1"/>
          <p:nvPr>
            <p:ph type="title"/>
          </p:nvPr>
        </p:nvSpPr>
        <p:spPr>
          <a:xfrm>
            <a:off x="7334100" y="1079400"/>
            <a:ext cx="95274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1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51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37" name="Google Shape;1037;p51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51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51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51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51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2" name="Google Shape;1042;p51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3" name="Google Shape;1043;p51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4" name="Google Shape;1044;p51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045" name="Google Shape;1045;p5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p51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51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052" name="Google Shape;1052;p51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51"/>
          <p:cNvSpPr txBox="1"/>
          <p:nvPr>
            <p:ph idx="1" type="body"/>
          </p:nvPr>
        </p:nvSpPr>
        <p:spPr>
          <a:xfrm>
            <a:off x="1426800" y="2098550"/>
            <a:ext cx="15434400" cy="710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Ubuntu"/>
              <a:buChar char="■"/>
              <a:defRPr sz="22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8" name="Google Shape;1058;p51"/>
          <p:cNvSpPr txBox="1"/>
          <p:nvPr>
            <p:ph type="title"/>
          </p:nvPr>
        </p:nvSpPr>
        <p:spPr>
          <a:xfrm>
            <a:off x="7334100" y="1079400"/>
            <a:ext cx="9527400" cy="916200"/>
          </a:xfrm>
          <a:prstGeom prst="rect">
            <a:avLst/>
          </a:prstGeom>
          <a:solidFill>
            <a:srgbClr val="1B1B1B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_2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52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61" name="Google Shape;1061;p52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52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3" name="Google Shape;1063;p52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4" name="Google Shape;1064;p52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Google Shape;1065;p52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52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67" name="Google Shape;1067;p52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8" name="Google Shape;1068;p52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069" name="Google Shape;1069;p52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1070" name="Google Shape;1070;p52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5" name="Google Shape;1075;p52"/>
          <p:cNvSpPr txBox="1"/>
          <p:nvPr>
            <p:ph idx="1" type="subTitle"/>
          </p:nvPr>
        </p:nvSpPr>
        <p:spPr>
          <a:xfrm>
            <a:off x="1983200" y="3097549"/>
            <a:ext cx="10623600" cy="369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6" name="Google Shape;1076;p52"/>
          <p:cNvSpPr txBox="1"/>
          <p:nvPr>
            <p:ph type="title"/>
          </p:nvPr>
        </p:nvSpPr>
        <p:spPr>
          <a:xfrm>
            <a:off x="9035800" y="1079400"/>
            <a:ext cx="7825200" cy="916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53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79" name="Google Shape;1079;p53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0" name="Google Shape;1080;p53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53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53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53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53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5" name="Google Shape;1085;p53"/>
          <p:cNvSpPr/>
          <p:nvPr/>
        </p:nvSpPr>
        <p:spPr>
          <a:xfrm rot="-900027">
            <a:off x="-1973542" y="83860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6" name="Google Shape;1086;p53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087" name="Google Shape;1087;p53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1088" name="Google Shape;1088;p53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3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53"/>
          <p:cNvSpPr txBox="1"/>
          <p:nvPr>
            <p:ph type="ctrTitle"/>
          </p:nvPr>
        </p:nvSpPr>
        <p:spPr>
          <a:xfrm rot="-900040">
            <a:off x="1372350" y="2842492"/>
            <a:ext cx="7737886" cy="1831789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b="1" sz="1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094" name="Google Shape;1094;p53"/>
          <p:cNvSpPr txBox="1"/>
          <p:nvPr>
            <p:ph idx="1" type="subTitle"/>
          </p:nvPr>
        </p:nvSpPr>
        <p:spPr>
          <a:xfrm rot="-899995">
            <a:off x="1961656" y="4749878"/>
            <a:ext cx="7726677" cy="237292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54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097" name="Google Shape;1097;p54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54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54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54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54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54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03" name="Google Shape;1103;p54"/>
          <p:cNvSpPr/>
          <p:nvPr/>
        </p:nvSpPr>
        <p:spPr>
          <a:xfrm rot="-900027">
            <a:off x="-1973542" y="764255"/>
            <a:ext cx="21973783" cy="12109677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54"/>
          <p:cNvCxnSpPr/>
          <p:nvPr/>
        </p:nvCxnSpPr>
        <p:spPr>
          <a:xfrm rot="-899988">
            <a:off x="-4053494" y="8392020"/>
            <a:ext cx="26133659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105" name="Google Shape;1105;p54"/>
          <p:cNvGrpSpPr/>
          <p:nvPr/>
        </p:nvGrpSpPr>
        <p:grpSpPr>
          <a:xfrm>
            <a:off x="-3263655" y="-1798746"/>
            <a:ext cx="20436000" cy="5815200"/>
            <a:chOff x="-1066557" y="-3469414"/>
            <a:chExt cx="10218000" cy="2907600"/>
          </a:xfrm>
        </p:grpSpPr>
        <p:sp>
          <p:nvSpPr>
            <p:cNvPr id="1106" name="Google Shape;1106;p54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4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4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4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5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113" name="Google Shape;1113;p5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5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5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5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5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5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9" name="Google Shape;1119;p55"/>
          <p:cNvGrpSpPr/>
          <p:nvPr/>
        </p:nvGrpSpPr>
        <p:grpSpPr>
          <a:xfrm>
            <a:off x="2" y="0"/>
            <a:ext cx="18288000" cy="10287000"/>
            <a:chOff x="1" y="0"/>
            <a:chExt cx="9144000" cy="5143500"/>
          </a:xfrm>
        </p:grpSpPr>
        <p:cxnSp>
          <p:nvCxnSpPr>
            <p:cNvPr id="1120" name="Google Shape;1120;p55"/>
            <p:cNvCxnSpPr/>
            <p:nvPr/>
          </p:nvCxnSpPr>
          <p:spPr>
            <a:xfrm>
              <a:off x="18288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p55"/>
            <p:cNvCxnSpPr/>
            <p:nvPr/>
          </p:nvCxnSpPr>
          <p:spPr>
            <a:xfrm>
              <a:off x="36576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55"/>
            <p:cNvCxnSpPr/>
            <p:nvPr/>
          </p:nvCxnSpPr>
          <p:spPr>
            <a:xfrm>
              <a:off x="54864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3" name="Google Shape;1123;p55"/>
            <p:cNvCxnSpPr/>
            <p:nvPr/>
          </p:nvCxnSpPr>
          <p:spPr>
            <a:xfrm>
              <a:off x="7315200" y="0"/>
              <a:ext cx="0" cy="51435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4" name="Google Shape;1124;p55"/>
            <p:cNvCxnSpPr/>
            <p:nvPr/>
          </p:nvCxnSpPr>
          <p:spPr>
            <a:xfrm>
              <a:off x="4572001" y="-28575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5" name="Google Shape;1125;p55"/>
            <p:cNvCxnSpPr/>
            <p:nvPr/>
          </p:nvCxnSpPr>
          <p:spPr>
            <a:xfrm>
              <a:off x="4572001" y="-1143000"/>
              <a:ext cx="0" cy="9144000"/>
            </a:xfrm>
            <a:prstGeom prst="straightConnector1">
              <a:avLst/>
            </a:prstGeom>
            <a:noFill/>
            <a:ln cap="flat" cmpd="sng" w="38100">
              <a:solidFill>
                <a:srgbClr val="E7E7E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6" name="Google Shape;1126;p55"/>
          <p:cNvSpPr/>
          <p:nvPr/>
        </p:nvSpPr>
        <p:spPr>
          <a:xfrm rot="-900027">
            <a:off x="5237208" y="9106564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7" name="Google Shape;1127;p55"/>
          <p:cNvGrpSpPr/>
          <p:nvPr/>
        </p:nvGrpSpPr>
        <p:grpSpPr>
          <a:xfrm>
            <a:off x="5255095" y="6371354"/>
            <a:ext cx="20436000" cy="5815200"/>
            <a:chOff x="-1066557" y="-3469414"/>
            <a:chExt cx="10218000" cy="2907600"/>
          </a:xfrm>
        </p:grpSpPr>
        <p:sp>
          <p:nvSpPr>
            <p:cNvPr id="1128" name="Google Shape;1128;p5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55"/>
          <p:cNvSpPr/>
          <p:nvPr/>
        </p:nvSpPr>
        <p:spPr>
          <a:xfrm rot="9899973">
            <a:off x="-9446397" y="-666786"/>
            <a:ext cx="21973783" cy="2002659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4" name="Google Shape;1134;p55"/>
          <p:cNvGrpSpPr/>
          <p:nvPr/>
        </p:nvGrpSpPr>
        <p:grpSpPr>
          <a:xfrm rot="10800000">
            <a:off x="-7926500" y="-1744117"/>
            <a:ext cx="20436000" cy="5815200"/>
            <a:chOff x="-1066557" y="-3469414"/>
            <a:chExt cx="10218000" cy="2907600"/>
          </a:xfrm>
        </p:grpSpPr>
        <p:sp>
          <p:nvSpPr>
            <p:cNvPr id="1135" name="Google Shape;1135;p55"/>
            <p:cNvSpPr/>
            <p:nvPr/>
          </p:nvSpPr>
          <p:spPr>
            <a:xfrm rot="-900031">
              <a:off x="-1221484" y="-2110180"/>
              <a:ext cx="10527852" cy="18913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5"/>
            <p:cNvSpPr/>
            <p:nvPr/>
          </p:nvSpPr>
          <p:spPr>
            <a:xfrm rot="-900000">
              <a:off x="-448705" y="-1136884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5"/>
            <p:cNvSpPr/>
            <p:nvPr/>
          </p:nvSpPr>
          <p:spPr>
            <a:xfrm rot="-900000">
              <a:off x="1972815" y="-1785728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5"/>
            <p:cNvSpPr/>
            <p:nvPr/>
          </p:nvSpPr>
          <p:spPr>
            <a:xfrm rot="-900000">
              <a:off x="4394335" y="-2434572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 rot="-900000">
              <a:off x="6815855" y="-3083416"/>
              <a:ext cx="1717900" cy="189300"/>
            </a:xfrm>
            <a:prstGeom prst="flowChartInputOutput">
              <a:avLst/>
            </a:prstGeom>
            <a:gradFill>
              <a:gsLst>
                <a:gs pos="0">
                  <a:schemeClr val="lt2"/>
                </a:gs>
                <a:gs pos="100000">
                  <a:srgbClr val="D5B1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rgbClr val="D2D2D2"/>
            </a:gs>
          </a:gsLst>
          <a:lin ang="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426250" y="1079400"/>
            <a:ext cx="154350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jalla One"/>
              <a:buNone/>
              <a:defRPr sz="5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1517550" y="2868900"/>
            <a:ext cx="15252600" cy="6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●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1pPr>
            <a:lvl2pPr indent="-406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○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2pPr>
            <a:lvl3pPr indent="-406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■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3pPr>
            <a:lvl4pPr indent="-406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●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4pPr>
            <a:lvl5pPr indent="-406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○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5pPr>
            <a:lvl6pPr indent="-406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■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6pPr>
            <a:lvl7pPr indent="-406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●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7pPr>
            <a:lvl8pPr indent="-406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○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8pPr>
            <a:lvl9pPr indent="-406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arro"/>
              <a:buChar char="■"/>
              <a:defRPr sz="2800">
                <a:solidFill>
                  <a:schemeClr val="dk1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Relationship Id="rId4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Relationship Id="rId4" Type="http://schemas.openxmlformats.org/officeDocument/2006/relationships/image" Target="../media/image19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g"/><Relationship Id="rId4" Type="http://schemas.openxmlformats.org/officeDocument/2006/relationships/image" Target="../media/image37.jpg"/><Relationship Id="rId5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40" Type="http://schemas.openxmlformats.org/officeDocument/2006/relationships/image" Target="../media/image76.png"/><Relationship Id="rId20" Type="http://schemas.openxmlformats.org/officeDocument/2006/relationships/image" Target="../media/image45.png"/><Relationship Id="rId41" Type="http://schemas.openxmlformats.org/officeDocument/2006/relationships/image" Target="../media/image75.png"/><Relationship Id="rId22" Type="http://schemas.openxmlformats.org/officeDocument/2006/relationships/image" Target="../media/image57.png"/><Relationship Id="rId21" Type="http://schemas.openxmlformats.org/officeDocument/2006/relationships/image" Target="../media/image48.png"/><Relationship Id="rId24" Type="http://schemas.openxmlformats.org/officeDocument/2006/relationships/image" Target="../media/image51.png"/><Relationship Id="rId23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Relationship Id="rId26" Type="http://schemas.openxmlformats.org/officeDocument/2006/relationships/image" Target="../media/image54.png"/><Relationship Id="rId25" Type="http://schemas.openxmlformats.org/officeDocument/2006/relationships/image" Target="../media/image58.png"/><Relationship Id="rId28" Type="http://schemas.openxmlformats.org/officeDocument/2006/relationships/image" Target="../media/image66.png"/><Relationship Id="rId27" Type="http://schemas.openxmlformats.org/officeDocument/2006/relationships/image" Target="../media/image64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29" Type="http://schemas.openxmlformats.org/officeDocument/2006/relationships/image" Target="../media/image59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Relationship Id="rId31" Type="http://schemas.openxmlformats.org/officeDocument/2006/relationships/image" Target="../media/image63.png"/><Relationship Id="rId30" Type="http://schemas.openxmlformats.org/officeDocument/2006/relationships/image" Target="../media/image61.png"/><Relationship Id="rId11" Type="http://schemas.openxmlformats.org/officeDocument/2006/relationships/image" Target="../media/image50.png"/><Relationship Id="rId33" Type="http://schemas.openxmlformats.org/officeDocument/2006/relationships/image" Target="../media/image70.png"/><Relationship Id="rId10" Type="http://schemas.openxmlformats.org/officeDocument/2006/relationships/image" Target="../media/image41.png"/><Relationship Id="rId32" Type="http://schemas.openxmlformats.org/officeDocument/2006/relationships/image" Target="../media/image73.png"/><Relationship Id="rId13" Type="http://schemas.openxmlformats.org/officeDocument/2006/relationships/image" Target="../media/image38.png"/><Relationship Id="rId35" Type="http://schemas.openxmlformats.org/officeDocument/2006/relationships/image" Target="../media/image71.png"/><Relationship Id="rId12" Type="http://schemas.openxmlformats.org/officeDocument/2006/relationships/image" Target="../media/image52.png"/><Relationship Id="rId34" Type="http://schemas.openxmlformats.org/officeDocument/2006/relationships/image" Target="../media/image67.png"/><Relationship Id="rId15" Type="http://schemas.openxmlformats.org/officeDocument/2006/relationships/image" Target="../media/image40.png"/><Relationship Id="rId37" Type="http://schemas.openxmlformats.org/officeDocument/2006/relationships/image" Target="../media/image74.png"/><Relationship Id="rId14" Type="http://schemas.openxmlformats.org/officeDocument/2006/relationships/image" Target="../media/image49.png"/><Relationship Id="rId36" Type="http://schemas.openxmlformats.org/officeDocument/2006/relationships/image" Target="../media/image68.png"/><Relationship Id="rId17" Type="http://schemas.openxmlformats.org/officeDocument/2006/relationships/image" Target="../media/image62.png"/><Relationship Id="rId39" Type="http://schemas.openxmlformats.org/officeDocument/2006/relationships/image" Target="../media/image78.png"/><Relationship Id="rId16" Type="http://schemas.openxmlformats.org/officeDocument/2006/relationships/image" Target="../media/image44.png"/><Relationship Id="rId38" Type="http://schemas.openxmlformats.org/officeDocument/2006/relationships/image" Target="../media/image65.png"/><Relationship Id="rId19" Type="http://schemas.openxmlformats.org/officeDocument/2006/relationships/image" Target="../media/image42.png"/><Relationship Id="rId18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6"/>
          <p:cNvSpPr txBox="1"/>
          <p:nvPr>
            <p:ph type="title"/>
          </p:nvPr>
        </p:nvSpPr>
        <p:spPr>
          <a:xfrm rot="-900082">
            <a:off x="2181063" y="2715196"/>
            <a:ext cx="9529364" cy="4874929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CS 506 | Team E</a:t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2"/>
                </a:solidFill>
              </a:rPr>
              <a:t>Police Overtime</a:t>
            </a:r>
            <a:endParaRPr sz="10000">
              <a:solidFill>
                <a:schemeClr val="lt2"/>
              </a:solidFill>
            </a:endParaRPr>
          </a:p>
        </p:txBody>
      </p:sp>
      <p:pic>
        <p:nvPicPr>
          <p:cNvPr id="1145" name="Google Shape;11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6">
            <a:off x="11851883" y="821982"/>
            <a:ext cx="3624197" cy="486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65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386" name="Google Shape;1386;p65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387" name="Google Shape;1387;p65"/>
          <p:cNvSpPr txBox="1"/>
          <p:nvPr/>
        </p:nvSpPr>
        <p:spPr>
          <a:xfrm>
            <a:off x="12106175" y="1759141"/>
            <a:ext cx="59049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all categories are crimes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are emergency responses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common incidents: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Motor vehicle accident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Larceny (theft)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Medical (response)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Investigating individuals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Drug violations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active years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2017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2016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Extension Proposal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389" name="Google Shape;13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75" y="1196925"/>
            <a:ext cx="12050649" cy="82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6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395" name="Google Shape;1395;p66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396" name="Google Shape;1396;p66"/>
          <p:cNvSpPr txBox="1"/>
          <p:nvPr/>
        </p:nvSpPr>
        <p:spPr>
          <a:xfrm>
            <a:off x="12106175" y="1759141"/>
            <a:ext cx="5904900" cy="8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Crime incidents per 1000 people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Population of districts vary from 10k to 125k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36k on average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South End has the highest crime rate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having the smallest population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Downtown has 2nd lowest pop and 2nd highest crime rate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districts have fewer than 2 crime incidents per capita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66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Extension Proposal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398" name="Google Shape;13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1211875"/>
            <a:ext cx="12037726" cy="81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7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04" name="Google Shape;1404;p67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05" name="Google Shape;1405;p67"/>
          <p:cNvSpPr txBox="1"/>
          <p:nvPr/>
        </p:nvSpPr>
        <p:spPr>
          <a:xfrm>
            <a:off x="12106175" y="1759141"/>
            <a:ext cx="59049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South End is once again on top with nearly 100k crime incidents in 8 years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Dorchester and East Boston have the lowest total crime counts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having 1st and 3rd highest population respectively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67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Extension Proposal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407" name="Google Shape;14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" y="1510475"/>
            <a:ext cx="12087698" cy="7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68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13" name="Google Shape;1413;p68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14" name="Google Shape;1414;p68"/>
          <p:cNvSpPr txBox="1"/>
          <p:nvPr/>
        </p:nvSpPr>
        <p:spPr>
          <a:xfrm>
            <a:off x="4133375" y="1132038"/>
            <a:ext cx="391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paycheck for non-BPD workers in the city of Boston was approximately half that of BPD employees from 2011 to 2022</a:t>
            </a:r>
            <a:endParaRPr sz="2500"/>
          </a:p>
        </p:txBody>
      </p:sp>
      <p:pic>
        <p:nvPicPr>
          <p:cNvPr id="1415" name="Google Shape;14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500" y="1031575"/>
            <a:ext cx="3582000" cy="2803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68"/>
          <p:cNvSpPr txBox="1"/>
          <p:nvPr/>
        </p:nvSpPr>
        <p:spPr>
          <a:xfrm>
            <a:off x="13161250" y="1326013"/>
            <a:ext cx="4623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injury payment of BPD officers ranges from 5% to 25% of their overall payment and it increased overtime, with a peak in 2014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7" name="Google Shape;14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8313" y="4048875"/>
            <a:ext cx="3762775" cy="264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68"/>
          <p:cNvSpPr txBox="1"/>
          <p:nvPr/>
        </p:nvSpPr>
        <p:spPr>
          <a:xfrm>
            <a:off x="13229675" y="4126225"/>
            <a:ext cx="391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BPD paychecks increased overtime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was an abnormal increase from 2020 to 2022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68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420" name="Google Shape;142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75" y="6944800"/>
            <a:ext cx="3762776" cy="28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68"/>
          <p:cNvSpPr txBox="1"/>
          <p:nvPr/>
        </p:nvSpPr>
        <p:spPr>
          <a:xfrm>
            <a:off x="4333775" y="6944800"/>
            <a:ext cx="3910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Overtime hours were consistently much higher than worked hours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was a drop in both overtime and worked hours in 2020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68"/>
          <p:cNvSpPr txBox="1"/>
          <p:nvPr/>
        </p:nvSpPr>
        <p:spPr>
          <a:xfrm>
            <a:off x="4133375" y="4237438"/>
            <a:ext cx="4110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officer who had high income was very likely (&gt;50%) to take overtime frequently</a:t>
            </a:r>
            <a:endParaRPr sz="2500"/>
          </a:p>
        </p:txBody>
      </p:sp>
      <p:pic>
        <p:nvPicPr>
          <p:cNvPr id="1423" name="Google Shape;14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8325" y="6908950"/>
            <a:ext cx="3910499" cy="297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68"/>
          <p:cNvSpPr txBox="1"/>
          <p:nvPr/>
        </p:nvSpPr>
        <p:spPr>
          <a:xfrm>
            <a:off x="13349975" y="7060075"/>
            <a:ext cx="36699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amount of overtime money paid per hour for each individual is not constant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 consist of wasteful overtime practice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5" name="Google Shape;14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625" y="4131750"/>
            <a:ext cx="3670025" cy="22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013" y="1108788"/>
            <a:ext cx="38481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69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32" name="Google Shape;1432;p69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33" name="Google Shape;1433;p69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434" name="Google Shape;1434;p69"/>
          <p:cNvGrpSpPr/>
          <p:nvPr/>
        </p:nvGrpSpPr>
        <p:grpSpPr>
          <a:xfrm>
            <a:off x="753750" y="1564499"/>
            <a:ext cx="16923725" cy="7875750"/>
            <a:chOff x="753750" y="1564499"/>
            <a:chExt cx="16923725" cy="7875750"/>
          </a:xfrm>
        </p:grpSpPr>
        <p:sp>
          <p:nvSpPr>
            <p:cNvPr id="1435" name="Google Shape;1435;p69"/>
            <p:cNvSpPr txBox="1"/>
            <p:nvPr/>
          </p:nvSpPr>
          <p:spPr>
            <a:xfrm>
              <a:off x="11250575" y="1910650"/>
              <a:ext cx="6426900" cy="55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injury payment of BPD officers ranges from 5% to 25% of their overall payment and it increased overtime, with a peak in 2014</a:t>
              </a:r>
              <a:endParaRPr sz="5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36" name="Google Shape;1436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750" y="1564499"/>
              <a:ext cx="10062126" cy="787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0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42" name="Google Shape;1442;p70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43" name="Google Shape;1443;p70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444" name="Google Shape;1444;p70"/>
          <p:cNvGrpSpPr/>
          <p:nvPr/>
        </p:nvGrpSpPr>
        <p:grpSpPr>
          <a:xfrm>
            <a:off x="749100" y="2116240"/>
            <a:ext cx="16997525" cy="6555161"/>
            <a:chOff x="749100" y="2116240"/>
            <a:chExt cx="16997525" cy="6555161"/>
          </a:xfrm>
        </p:grpSpPr>
        <p:sp>
          <p:nvSpPr>
            <p:cNvPr id="1445" name="Google Shape;1445;p70"/>
            <p:cNvSpPr txBox="1"/>
            <p:nvPr/>
          </p:nvSpPr>
          <p:spPr>
            <a:xfrm>
              <a:off x="12013625" y="2116240"/>
              <a:ext cx="5733000" cy="48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 officer who had high income was very likely (&gt;50%) to take overtime frequently</a:t>
              </a:r>
              <a:endParaRPr sz="5000"/>
            </a:p>
          </p:txBody>
        </p:sp>
        <p:pic>
          <p:nvPicPr>
            <p:cNvPr id="1446" name="Google Shape;144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9100" y="2116251"/>
              <a:ext cx="10878750" cy="6555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1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52" name="Google Shape;1452;p71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53" name="Google Shape;1453;p71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454" name="Google Shape;1454;p71"/>
          <p:cNvGrpSpPr/>
          <p:nvPr/>
        </p:nvGrpSpPr>
        <p:grpSpPr>
          <a:xfrm>
            <a:off x="824698" y="1634025"/>
            <a:ext cx="16727252" cy="7585925"/>
            <a:chOff x="824698" y="1634025"/>
            <a:chExt cx="16727252" cy="7585925"/>
          </a:xfrm>
        </p:grpSpPr>
        <p:pic>
          <p:nvPicPr>
            <p:cNvPr id="1455" name="Google Shape;1455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4698" y="1634025"/>
              <a:ext cx="10785775" cy="7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6" name="Google Shape;1456;p71"/>
            <p:cNvSpPr txBox="1"/>
            <p:nvPr/>
          </p:nvSpPr>
          <p:spPr>
            <a:xfrm>
              <a:off x="11861550" y="1729925"/>
              <a:ext cx="5690400" cy="6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BPD paychecks increased overtime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There was an abnormal increase from 2020 to 2022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72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462" name="Google Shape;1462;p72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463" name="Google Shape;1463;p72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464" name="Google Shape;1464;p72"/>
          <p:cNvGrpSpPr/>
          <p:nvPr/>
        </p:nvGrpSpPr>
        <p:grpSpPr>
          <a:xfrm>
            <a:off x="692375" y="1675975"/>
            <a:ext cx="17517425" cy="7285827"/>
            <a:chOff x="692375" y="1675975"/>
            <a:chExt cx="17517425" cy="7285827"/>
          </a:xfrm>
        </p:grpSpPr>
        <p:pic>
          <p:nvPicPr>
            <p:cNvPr id="1465" name="Google Shape;1465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375" y="1675975"/>
              <a:ext cx="9692574" cy="728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72"/>
            <p:cNvSpPr txBox="1"/>
            <p:nvPr/>
          </p:nvSpPr>
          <p:spPr>
            <a:xfrm>
              <a:off x="10795600" y="1797463"/>
              <a:ext cx="7414200" cy="6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Overtime hours were consistently much higher than worked hours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There was a drop in both overtime and worked hours in 2020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73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</p:grpSpPr>
        <p:sp>
          <p:nvSpPr>
            <p:cNvPr id="1472" name="Google Shape;1472;p73"/>
            <p:cNvSpPr/>
            <p:nvPr/>
          </p:nvSpPr>
          <p:spPr>
            <a:xfrm>
              <a:off x="0" y="0"/>
              <a:ext cx="2137363" cy="2313984"/>
            </a:xfrm>
            <a:custGeom>
              <a:rect b="b" l="l" r="r" t="t"/>
              <a:pathLst>
                <a:path extrusionOk="0"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4" name="Google Shape;1474;p73"/>
          <p:cNvSpPr txBox="1"/>
          <p:nvPr/>
        </p:nvSpPr>
        <p:spPr>
          <a:xfrm>
            <a:off x="9704294" y="2232031"/>
            <a:ext cx="6225357" cy="2737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475" name="Google Shape;1475;p73"/>
          <p:cNvSpPr txBox="1"/>
          <p:nvPr/>
        </p:nvSpPr>
        <p:spPr>
          <a:xfrm>
            <a:off x="9704294" y="5848284"/>
            <a:ext cx="6225357" cy="1986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476" name="Google Shape;1476;p73"/>
          <p:cNvSpPr txBox="1"/>
          <p:nvPr/>
        </p:nvSpPr>
        <p:spPr>
          <a:xfrm>
            <a:off x="856388" y="8141848"/>
            <a:ext cx="6910589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5 </a:t>
            </a:r>
            <a:endParaRPr/>
          </a:p>
        </p:txBody>
      </p:sp>
      <p:sp>
        <p:nvSpPr>
          <p:cNvPr id="1477" name="Google Shape;1477;p73"/>
          <p:cNvSpPr txBox="1"/>
          <p:nvPr/>
        </p:nvSpPr>
        <p:spPr>
          <a:xfrm>
            <a:off x="856388" y="3683641"/>
            <a:ext cx="691058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1</a:t>
            </a:r>
            <a:endParaRPr/>
          </a:p>
        </p:txBody>
      </p:sp>
      <p:sp>
        <p:nvSpPr>
          <p:cNvPr id="1478" name="Google Shape;1478;p73"/>
          <p:cNvSpPr txBox="1"/>
          <p:nvPr/>
        </p:nvSpPr>
        <p:spPr>
          <a:xfrm>
            <a:off x="856388" y="7349424"/>
            <a:ext cx="691058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4</a:t>
            </a:r>
            <a:endParaRPr/>
          </a:p>
        </p:txBody>
      </p:sp>
      <p:sp>
        <p:nvSpPr>
          <p:cNvPr id="1479" name="Google Shape;1479;p73"/>
          <p:cNvSpPr txBox="1"/>
          <p:nvPr/>
        </p:nvSpPr>
        <p:spPr>
          <a:xfrm>
            <a:off x="856388" y="2929467"/>
            <a:ext cx="6910589" cy="47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subtitle</a:t>
            </a:r>
            <a:endParaRPr/>
          </a:p>
        </p:txBody>
      </p:sp>
      <p:sp>
        <p:nvSpPr>
          <p:cNvPr id="1480" name="Google Shape;1480;p73"/>
          <p:cNvSpPr txBox="1"/>
          <p:nvPr/>
        </p:nvSpPr>
        <p:spPr>
          <a:xfrm>
            <a:off x="856388" y="628786"/>
            <a:ext cx="6910589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pretitle</a:t>
            </a:r>
            <a:endParaRPr b="0" i="0" sz="2199" u="none" cap="none" strike="noStrik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481" name="Google Shape;1481;p73"/>
          <p:cNvSpPr txBox="1"/>
          <p:nvPr/>
        </p:nvSpPr>
        <p:spPr>
          <a:xfrm>
            <a:off x="856388" y="5249123"/>
            <a:ext cx="6910589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2</a:t>
            </a:r>
            <a:endParaRPr/>
          </a:p>
        </p:txBody>
      </p:sp>
      <p:sp>
        <p:nvSpPr>
          <p:cNvPr id="1482" name="Google Shape;1482;p73"/>
          <p:cNvSpPr txBox="1"/>
          <p:nvPr/>
        </p:nvSpPr>
        <p:spPr>
          <a:xfrm>
            <a:off x="856388" y="6452093"/>
            <a:ext cx="6910589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3</a:t>
            </a: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856388" y="1280385"/>
            <a:ext cx="691058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title</a:t>
            </a:r>
            <a:endParaRPr/>
          </a:p>
        </p:txBody>
      </p:sp>
      <p:sp>
        <p:nvSpPr>
          <p:cNvPr id="1484" name="Google Shape;1484;p73"/>
          <p:cNvSpPr txBox="1"/>
          <p:nvPr/>
        </p:nvSpPr>
        <p:spPr>
          <a:xfrm>
            <a:off x="856388" y="8732998"/>
            <a:ext cx="6910589" cy="353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6</a:t>
            </a: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856388" y="9328649"/>
            <a:ext cx="6910589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footer </a:t>
            </a:r>
            <a:endParaRPr/>
          </a:p>
        </p:txBody>
      </p:sp>
      <p:grpSp>
        <p:nvGrpSpPr>
          <p:cNvPr id="1486" name="Google Shape;1486;p73"/>
          <p:cNvGrpSpPr/>
          <p:nvPr/>
        </p:nvGrpSpPr>
        <p:grpSpPr>
          <a:xfrm>
            <a:off x="16493527" y="1280385"/>
            <a:ext cx="406823" cy="408647"/>
            <a:chOff x="1813" y="0"/>
            <a:chExt cx="809173" cy="812800"/>
          </a:xfrm>
        </p:grpSpPr>
        <p:sp>
          <p:nvSpPr>
            <p:cNvPr id="1487" name="Google Shape;1487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73"/>
          <p:cNvGrpSpPr/>
          <p:nvPr/>
        </p:nvGrpSpPr>
        <p:grpSpPr>
          <a:xfrm>
            <a:off x="17057202" y="1280385"/>
            <a:ext cx="406823" cy="408647"/>
            <a:chOff x="1813" y="0"/>
            <a:chExt cx="809173" cy="812800"/>
          </a:xfrm>
        </p:grpSpPr>
        <p:sp>
          <p:nvSpPr>
            <p:cNvPr id="1490" name="Google Shape;1490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2" name="Google Shape;1492;p73"/>
          <p:cNvGrpSpPr/>
          <p:nvPr/>
        </p:nvGrpSpPr>
        <p:grpSpPr>
          <a:xfrm>
            <a:off x="17618249" y="1280385"/>
            <a:ext cx="406823" cy="408647"/>
            <a:chOff x="1813" y="0"/>
            <a:chExt cx="809173" cy="812800"/>
          </a:xfrm>
        </p:grpSpPr>
        <p:sp>
          <p:nvSpPr>
            <p:cNvPr id="1493" name="Google Shape;1493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73"/>
          <p:cNvGrpSpPr/>
          <p:nvPr/>
        </p:nvGrpSpPr>
        <p:grpSpPr>
          <a:xfrm>
            <a:off x="8378227" y="8752048"/>
            <a:ext cx="406823" cy="408647"/>
            <a:chOff x="1813" y="0"/>
            <a:chExt cx="809173" cy="812800"/>
          </a:xfrm>
        </p:grpSpPr>
        <p:sp>
          <p:nvSpPr>
            <p:cNvPr id="1496" name="Google Shape;1496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8" name="Google Shape;1498;p73"/>
          <p:cNvGrpSpPr/>
          <p:nvPr/>
        </p:nvGrpSpPr>
        <p:grpSpPr>
          <a:xfrm>
            <a:off x="8941902" y="8752048"/>
            <a:ext cx="406823" cy="408647"/>
            <a:chOff x="1813" y="0"/>
            <a:chExt cx="809173" cy="812800"/>
          </a:xfrm>
        </p:grpSpPr>
        <p:sp>
          <p:nvSpPr>
            <p:cNvPr id="1499" name="Google Shape;1499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73"/>
          <p:cNvGrpSpPr/>
          <p:nvPr/>
        </p:nvGrpSpPr>
        <p:grpSpPr>
          <a:xfrm>
            <a:off x="9502949" y="8752048"/>
            <a:ext cx="406823" cy="408647"/>
            <a:chOff x="1813" y="0"/>
            <a:chExt cx="809173" cy="812800"/>
          </a:xfrm>
        </p:grpSpPr>
        <p:sp>
          <p:nvSpPr>
            <p:cNvPr id="1502" name="Google Shape;1502;p7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74"/>
          <p:cNvGrpSpPr/>
          <p:nvPr/>
        </p:nvGrpSpPr>
        <p:grpSpPr>
          <a:xfrm>
            <a:off x="1216824" y="3517700"/>
            <a:ext cx="5020556" cy="6337687"/>
            <a:chOff x="0" y="-38100"/>
            <a:chExt cx="1322286" cy="1669185"/>
          </a:xfrm>
        </p:grpSpPr>
        <p:sp>
          <p:nvSpPr>
            <p:cNvPr id="1509" name="Google Shape;1509;p74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1" name="Google Shape;151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622" y="6606403"/>
            <a:ext cx="3080960" cy="3107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2" name="Google Shape;1512;p74"/>
          <p:cNvGrpSpPr/>
          <p:nvPr/>
        </p:nvGrpSpPr>
        <p:grpSpPr>
          <a:xfrm>
            <a:off x="6633722" y="3517700"/>
            <a:ext cx="5020556" cy="6337687"/>
            <a:chOff x="0" y="-38100"/>
            <a:chExt cx="1322286" cy="1669185"/>
          </a:xfrm>
        </p:grpSpPr>
        <p:sp>
          <p:nvSpPr>
            <p:cNvPr id="1513" name="Google Shape;1513;p74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5" name="Google Shape;151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5441" y="6351480"/>
            <a:ext cx="2157119" cy="3362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6" name="Google Shape;1516;p74"/>
          <p:cNvGrpSpPr/>
          <p:nvPr/>
        </p:nvGrpSpPr>
        <p:grpSpPr>
          <a:xfrm>
            <a:off x="12050620" y="3517700"/>
            <a:ext cx="5020556" cy="6337687"/>
            <a:chOff x="0" y="-38100"/>
            <a:chExt cx="1322286" cy="1669185"/>
          </a:xfrm>
        </p:grpSpPr>
        <p:sp>
          <p:nvSpPr>
            <p:cNvPr id="1517" name="Google Shape;1517;p74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9" name="Google Shape;151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9356" y="6911863"/>
            <a:ext cx="4056109" cy="234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74"/>
          <p:cNvSpPr txBox="1"/>
          <p:nvPr/>
        </p:nvSpPr>
        <p:spPr>
          <a:xfrm>
            <a:off x="827097" y="414336"/>
            <a:ext cx="1624407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 Powerpoint template in 3 steps</a:t>
            </a:r>
            <a:endParaRPr/>
          </a:p>
        </p:txBody>
      </p:sp>
      <p:sp>
        <p:nvSpPr>
          <p:cNvPr id="1521" name="Google Shape;1521;p74"/>
          <p:cNvSpPr txBox="1"/>
          <p:nvPr/>
        </p:nvSpPr>
        <p:spPr>
          <a:xfrm>
            <a:off x="1406774" y="4376725"/>
            <a:ext cx="46983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1522" name="Google Shape;1522;p74"/>
          <p:cNvSpPr txBox="1"/>
          <p:nvPr/>
        </p:nvSpPr>
        <p:spPr>
          <a:xfrm>
            <a:off x="7148333" y="4410982"/>
            <a:ext cx="3991334" cy="167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1523" name="Google Shape;1523;p74"/>
          <p:cNvSpPr txBox="1"/>
          <p:nvPr/>
        </p:nvSpPr>
        <p:spPr>
          <a:xfrm>
            <a:off x="12579356" y="4410982"/>
            <a:ext cx="3963085" cy="167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Enter "PowerPoint" in the search bar and click on the PowerPoint icon to download.</a:t>
            </a:r>
            <a:endParaRPr/>
          </a:p>
        </p:txBody>
      </p:sp>
      <p:grpSp>
        <p:nvGrpSpPr>
          <p:cNvPr id="1524" name="Google Shape;1524;p74"/>
          <p:cNvGrpSpPr/>
          <p:nvPr/>
        </p:nvGrpSpPr>
        <p:grpSpPr>
          <a:xfrm>
            <a:off x="921362" y="2979164"/>
            <a:ext cx="1433703" cy="1457006"/>
            <a:chOff x="1813" y="-9525"/>
            <a:chExt cx="809173" cy="822325"/>
          </a:xfrm>
        </p:grpSpPr>
        <p:sp>
          <p:nvSpPr>
            <p:cNvPr id="1525" name="Google Shape;1525;p7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1527" name="Google Shape;1527;p74"/>
          <p:cNvGrpSpPr/>
          <p:nvPr/>
        </p:nvGrpSpPr>
        <p:grpSpPr>
          <a:xfrm>
            <a:off x="6327114" y="3011126"/>
            <a:ext cx="1433703" cy="1457006"/>
            <a:chOff x="1813" y="-9525"/>
            <a:chExt cx="809173" cy="822325"/>
          </a:xfrm>
        </p:grpSpPr>
        <p:sp>
          <p:nvSpPr>
            <p:cNvPr id="1528" name="Google Shape;1528;p7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530" name="Google Shape;1530;p74"/>
          <p:cNvGrpSpPr/>
          <p:nvPr/>
        </p:nvGrpSpPr>
        <p:grpSpPr>
          <a:xfrm>
            <a:off x="11772359" y="3011126"/>
            <a:ext cx="1433703" cy="1457006"/>
            <a:chOff x="1813" y="-9525"/>
            <a:chExt cx="809173" cy="822325"/>
          </a:xfrm>
        </p:grpSpPr>
        <p:sp>
          <p:nvSpPr>
            <p:cNvPr id="1531" name="Google Shape;1531;p7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320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57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4DA1A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p57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FF9F1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2" name="Google Shape;1152;p57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6874E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3" name="Google Shape;1153;p57"/>
          <p:cNvGrpSpPr/>
          <p:nvPr/>
        </p:nvGrpSpPr>
        <p:grpSpPr>
          <a:xfrm>
            <a:off x="1028650" y="884038"/>
            <a:ext cx="16230707" cy="8374317"/>
            <a:chOff x="0" y="-38100"/>
            <a:chExt cx="4274726" cy="2205567"/>
          </a:xfrm>
        </p:grpSpPr>
        <p:sp>
          <p:nvSpPr>
            <p:cNvPr id="1154" name="Google Shape;1154;p57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6" name="Google Shape;1156;p57"/>
          <p:cNvSpPr txBox="1"/>
          <p:nvPr/>
        </p:nvSpPr>
        <p:spPr>
          <a:xfrm>
            <a:off x="1418550" y="2277175"/>
            <a:ext cx="15450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Police Overtime | Team E</a:t>
            </a:r>
            <a:endParaRPr sz="7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1157" name="Google Shape;1157;p57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8" name="Google Shape;1158;p57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159" name="Google Shape;1159;p5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57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162" name="Google Shape;1162;p5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57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165" name="Google Shape;1165;p5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57"/>
          <p:cNvSpPr txBox="1"/>
          <p:nvPr/>
        </p:nvSpPr>
        <p:spPr>
          <a:xfrm>
            <a:off x="5420150" y="8505625"/>
            <a:ext cx="116712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By: Truc Duong, Jiawei Sun, Al Mbaye, Can Wang, Nurassyl Medeu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57"/>
          <p:cNvSpPr txBox="1"/>
          <p:nvPr/>
        </p:nvSpPr>
        <p:spPr>
          <a:xfrm>
            <a:off x="1269450" y="4074975"/>
            <a:ext cx="25176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Goal: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9" name="Google Shape;1169;p57"/>
          <p:cNvSpPr/>
          <p:nvPr/>
        </p:nvSpPr>
        <p:spPr>
          <a:xfrm>
            <a:off x="3828150" y="4074975"/>
            <a:ext cx="12064500" cy="95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7"/>
          <p:cNvSpPr txBox="1"/>
          <p:nvPr/>
        </p:nvSpPr>
        <p:spPr>
          <a:xfrm>
            <a:off x="3828150" y="4074963"/>
            <a:ext cx="1206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Analyze the Boston Police Department's budget, especially overtime spending, to increase transparency and understanding.</a:t>
            </a:r>
            <a:endParaRPr sz="2400"/>
          </a:p>
        </p:txBody>
      </p:sp>
      <p:sp>
        <p:nvSpPr>
          <p:cNvPr id="1171" name="Google Shape;1171;p57"/>
          <p:cNvSpPr/>
          <p:nvPr/>
        </p:nvSpPr>
        <p:spPr>
          <a:xfrm>
            <a:off x="3787050" y="6290300"/>
            <a:ext cx="12064500" cy="211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57"/>
          <p:cNvSpPr txBox="1"/>
          <p:nvPr/>
        </p:nvSpPr>
        <p:spPr>
          <a:xfrm>
            <a:off x="1269450" y="5105700"/>
            <a:ext cx="25176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Motivation:</a:t>
            </a:r>
            <a:endParaRPr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3" name="Google Shape;1173;p57"/>
          <p:cNvSpPr/>
          <p:nvPr/>
        </p:nvSpPr>
        <p:spPr>
          <a:xfrm>
            <a:off x="3787050" y="5182638"/>
            <a:ext cx="12064500" cy="95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7"/>
          <p:cNvSpPr txBox="1"/>
          <p:nvPr/>
        </p:nvSpPr>
        <p:spPr>
          <a:xfrm>
            <a:off x="3787050" y="5228700"/>
            <a:ext cx="1206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To ensure responsible use of public funds in policing and address community concerns about police spending.</a:t>
            </a:r>
            <a:endParaRPr sz="2400"/>
          </a:p>
        </p:txBody>
      </p:sp>
      <p:sp>
        <p:nvSpPr>
          <p:cNvPr id="1175" name="Google Shape;1175;p57"/>
          <p:cNvSpPr txBox="1"/>
          <p:nvPr/>
        </p:nvSpPr>
        <p:spPr>
          <a:xfrm>
            <a:off x="954750" y="6765488"/>
            <a:ext cx="28323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</a:t>
            </a:r>
            <a:r>
              <a:rPr b="1" lang="en-US" sz="29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6" name="Google Shape;1176;p57"/>
          <p:cNvSpPr txBox="1"/>
          <p:nvPr/>
        </p:nvSpPr>
        <p:spPr>
          <a:xfrm>
            <a:off x="3828150" y="6351525"/>
            <a:ext cx="1206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B1320"/>
                </a:solidFill>
                <a:latin typeface="Merriweather"/>
                <a:ea typeface="Merriweather"/>
                <a:cs typeface="Merriweather"/>
                <a:sym typeface="Merriweather"/>
              </a:rPr>
              <a:t>Policing in the United States has long been a contentious issue, balancing the need for public safety against concerns of bias and abuse of power. Recent scrutiny of police budgets, particularly regarding the necessity of military-grade equipment and the use of overtime spending, highlights the need for greater accountability and transparency.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132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5"/>
          <p:cNvSpPr txBox="1"/>
          <p:nvPr/>
        </p:nvSpPr>
        <p:spPr>
          <a:xfrm>
            <a:off x="918150" y="604836"/>
            <a:ext cx="1624407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 Google Slides template in 3 steps</a:t>
            </a:r>
            <a:endParaRPr/>
          </a:p>
        </p:txBody>
      </p:sp>
      <p:grpSp>
        <p:nvGrpSpPr>
          <p:cNvPr id="1538" name="Google Shape;1538;p75"/>
          <p:cNvGrpSpPr/>
          <p:nvPr/>
        </p:nvGrpSpPr>
        <p:grpSpPr>
          <a:xfrm>
            <a:off x="1216824" y="3517700"/>
            <a:ext cx="5020556" cy="6337687"/>
            <a:chOff x="0" y="-38100"/>
            <a:chExt cx="1322286" cy="1669185"/>
          </a:xfrm>
        </p:grpSpPr>
        <p:sp>
          <p:nvSpPr>
            <p:cNvPr id="1539" name="Google Shape;1539;p75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1" name="Google Shape;1541;p75"/>
          <p:cNvGrpSpPr/>
          <p:nvPr/>
        </p:nvGrpSpPr>
        <p:grpSpPr>
          <a:xfrm>
            <a:off x="6633722" y="3517700"/>
            <a:ext cx="5020556" cy="6337687"/>
            <a:chOff x="0" y="-38100"/>
            <a:chExt cx="1322286" cy="1669185"/>
          </a:xfrm>
        </p:grpSpPr>
        <p:sp>
          <p:nvSpPr>
            <p:cNvPr id="1542" name="Google Shape;1542;p75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4" name="Google Shape;1544;p75"/>
          <p:cNvGrpSpPr/>
          <p:nvPr/>
        </p:nvGrpSpPr>
        <p:grpSpPr>
          <a:xfrm>
            <a:off x="12050620" y="3517700"/>
            <a:ext cx="5020556" cy="6337687"/>
            <a:chOff x="0" y="-38100"/>
            <a:chExt cx="1322286" cy="1669185"/>
          </a:xfrm>
        </p:grpSpPr>
        <p:sp>
          <p:nvSpPr>
            <p:cNvPr id="1545" name="Google Shape;1545;p75"/>
            <p:cNvSpPr/>
            <p:nvPr/>
          </p:nvSpPr>
          <p:spPr>
            <a:xfrm>
              <a:off x="0" y="0"/>
              <a:ext cx="1322286" cy="1631085"/>
            </a:xfrm>
            <a:custGeom>
              <a:rect b="b" l="l" r="r" t="t"/>
              <a:pathLst>
                <a:path extrusionOk="0" h="1631085" w="1322286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7" name="Google Shape;154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353" y="6758874"/>
            <a:ext cx="2953497" cy="297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75"/>
          <p:cNvSpPr txBox="1"/>
          <p:nvPr/>
        </p:nvSpPr>
        <p:spPr>
          <a:xfrm>
            <a:off x="1590245" y="4410982"/>
            <a:ext cx="4273714" cy="209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pic>
        <p:nvPicPr>
          <p:cNvPr id="1549" name="Google Shape;154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4715" y="6310786"/>
            <a:ext cx="2198569" cy="3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75"/>
          <p:cNvSpPr txBox="1"/>
          <p:nvPr/>
        </p:nvSpPr>
        <p:spPr>
          <a:xfrm>
            <a:off x="7043979" y="4410982"/>
            <a:ext cx="4200042" cy="167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"Share" button on the top right corner in Canva and click on "More" at the bottom of the menu.</a:t>
            </a:r>
            <a:endParaRPr/>
          </a:p>
        </p:txBody>
      </p:sp>
      <p:pic>
        <p:nvPicPr>
          <p:cNvPr id="1551" name="Google Shape;155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4712" y="7524194"/>
            <a:ext cx="3963696" cy="221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75"/>
          <p:cNvSpPr txBox="1"/>
          <p:nvPr/>
        </p:nvSpPr>
        <p:spPr>
          <a:xfrm>
            <a:off x="12177350" y="4376725"/>
            <a:ext cx="47697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grpSp>
        <p:nvGrpSpPr>
          <p:cNvPr id="1553" name="Google Shape;1553;p75"/>
          <p:cNvGrpSpPr/>
          <p:nvPr/>
        </p:nvGrpSpPr>
        <p:grpSpPr>
          <a:xfrm>
            <a:off x="921362" y="2979164"/>
            <a:ext cx="1433703" cy="1457006"/>
            <a:chOff x="1813" y="-9525"/>
            <a:chExt cx="809173" cy="822325"/>
          </a:xfrm>
        </p:grpSpPr>
        <p:sp>
          <p:nvSpPr>
            <p:cNvPr id="1554" name="Google Shape;1554;p7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1556" name="Google Shape;1556;p75"/>
          <p:cNvGrpSpPr/>
          <p:nvPr/>
        </p:nvGrpSpPr>
        <p:grpSpPr>
          <a:xfrm>
            <a:off x="6327114" y="3011126"/>
            <a:ext cx="1433703" cy="1457006"/>
            <a:chOff x="1813" y="-9525"/>
            <a:chExt cx="809173" cy="822325"/>
          </a:xfrm>
        </p:grpSpPr>
        <p:sp>
          <p:nvSpPr>
            <p:cNvPr id="1557" name="Google Shape;1557;p7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559" name="Google Shape;1559;p75"/>
          <p:cNvGrpSpPr/>
          <p:nvPr/>
        </p:nvGrpSpPr>
        <p:grpSpPr>
          <a:xfrm>
            <a:off x="11772359" y="3011126"/>
            <a:ext cx="1433703" cy="1457006"/>
            <a:chOff x="1813" y="-9525"/>
            <a:chExt cx="809173" cy="822325"/>
          </a:xfrm>
        </p:grpSpPr>
        <p:sp>
          <p:nvSpPr>
            <p:cNvPr id="1560" name="Google Shape;1560;p7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76"/>
          <p:cNvSpPr txBox="1"/>
          <p:nvPr/>
        </p:nvSpPr>
        <p:spPr>
          <a:xfrm>
            <a:off x="8833669" y="6406647"/>
            <a:ext cx="8527052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table of contents</a:t>
            </a:r>
            <a:endParaRPr/>
          </a:p>
        </p:txBody>
      </p:sp>
      <p:sp>
        <p:nvSpPr>
          <p:cNvPr id="1567" name="Google Shape;1567;p76"/>
          <p:cNvSpPr txBox="1"/>
          <p:nvPr/>
        </p:nvSpPr>
        <p:spPr>
          <a:xfrm>
            <a:off x="2599624" y="1834807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sp>
        <p:nvSpPr>
          <p:cNvPr id="1568" name="Google Shape;1568;p76"/>
          <p:cNvSpPr txBox="1"/>
          <p:nvPr/>
        </p:nvSpPr>
        <p:spPr>
          <a:xfrm>
            <a:off x="1029613" y="1616367"/>
            <a:ext cx="1365284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/>
          </a:p>
        </p:txBody>
      </p:sp>
      <p:sp>
        <p:nvSpPr>
          <p:cNvPr id="1569" name="Google Shape;1569;p76"/>
          <p:cNvSpPr txBox="1"/>
          <p:nvPr/>
        </p:nvSpPr>
        <p:spPr>
          <a:xfrm>
            <a:off x="7530219" y="1616367"/>
            <a:ext cx="1429644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/>
          </a:p>
        </p:txBody>
      </p:sp>
      <p:sp>
        <p:nvSpPr>
          <p:cNvPr id="1570" name="Google Shape;1570;p76"/>
          <p:cNvSpPr txBox="1"/>
          <p:nvPr/>
        </p:nvSpPr>
        <p:spPr>
          <a:xfrm>
            <a:off x="1233024" y="3105565"/>
            <a:ext cx="1227296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/>
          </a:p>
        </p:txBody>
      </p:sp>
      <p:sp>
        <p:nvSpPr>
          <p:cNvPr id="1571" name="Google Shape;1571;p76"/>
          <p:cNvSpPr txBox="1"/>
          <p:nvPr/>
        </p:nvSpPr>
        <p:spPr>
          <a:xfrm>
            <a:off x="7759772" y="3105565"/>
            <a:ext cx="1175266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05.</a:t>
            </a:r>
            <a:endParaRPr/>
          </a:p>
        </p:txBody>
      </p:sp>
      <p:sp>
        <p:nvSpPr>
          <p:cNvPr id="1572" name="Google Shape;1572;p76"/>
          <p:cNvSpPr txBox="1"/>
          <p:nvPr/>
        </p:nvSpPr>
        <p:spPr>
          <a:xfrm>
            <a:off x="1249693" y="4594764"/>
            <a:ext cx="1193959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/>
          </a:p>
        </p:txBody>
      </p:sp>
      <p:sp>
        <p:nvSpPr>
          <p:cNvPr id="1573" name="Google Shape;1573;p76"/>
          <p:cNvSpPr txBox="1"/>
          <p:nvPr/>
        </p:nvSpPr>
        <p:spPr>
          <a:xfrm>
            <a:off x="7686190" y="4594764"/>
            <a:ext cx="1290341" cy="1085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06.</a:t>
            </a:r>
            <a:endParaRPr/>
          </a:p>
        </p:txBody>
      </p:sp>
      <p:cxnSp>
        <p:nvCxnSpPr>
          <p:cNvPr id="1574" name="Google Shape;1574;p76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5" name="Google Shape;1575;p76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1576" name="Google Shape;1576;p7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8" name="Google Shape;1578;p76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1579" name="Google Shape;1579;p7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1" name="Google Shape;1581;p76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1582" name="Google Shape;1582;p7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4" name="Google Shape;1584;p76"/>
          <p:cNvSpPr txBox="1"/>
          <p:nvPr/>
        </p:nvSpPr>
        <p:spPr>
          <a:xfrm>
            <a:off x="2599624" y="3324005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sp>
        <p:nvSpPr>
          <p:cNvPr id="1585" name="Google Shape;1585;p76"/>
          <p:cNvSpPr txBox="1"/>
          <p:nvPr/>
        </p:nvSpPr>
        <p:spPr>
          <a:xfrm>
            <a:off x="2599624" y="4813204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sp>
        <p:nvSpPr>
          <p:cNvPr id="1586" name="Google Shape;1586;p76"/>
          <p:cNvSpPr txBox="1"/>
          <p:nvPr/>
        </p:nvSpPr>
        <p:spPr>
          <a:xfrm>
            <a:off x="9167031" y="1834807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sp>
        <p:nvSpPr>
          <p:cNvPr id="1587" name="Google Shape;1587;p76"/>
          <p:cNvSpPr txBox="1"/>
          <p:nvPr/>
        </p:nvSpPr>
        <p:spPr>
          <a:xfrm>
            <a:off x="9167031" y="3324005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sp>
        <p:nvSpPr>
          <p:cNvPr id="1588" name="Google Shape;1588;p76"/>
          <p:cNvSpPr txBox="1"/>
          <p:nvPr/>
        </p:nvSpPr>
        <p:spPr>
          <a:xfrm>
            <a:off x="9167031" y="4813204"/>
            <a:ext cx="493059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Content name</a:t>
            </a:r>
            <a:endParaRPr/>
          </a:p>
        </p:txBody>
      </p:sp>
      <p:grpSp>
        <p:nvGrpSpPr>
          <p:cNvPr id="1589" name="Google Shape;1589;p76"/>
          <p:cNvGrpSpPr/>
          <p:nvPr/>
        </p:nvGrpSpPr>
        <p:grpSpPr>
          <a:xfrm>
            <a:off x="15131637" y="-3019570"/>
            <a:ext cx="5858410" cy="7210351"/>
            <a:chOff x="0" y="0"/>
            <a:chExt cx="7811213" cy="9613801"/>
          </a:xfrm>
        </p:grpSpPr>
        <p:grpSp>
          <p:nvGrpSpPr>
            <p:cNvPr id="1590" name="Google Shape;1590;p76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1591" name="Google Shape;1591;p7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7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76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1594" name="Google Shape;1594;p7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7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6" name="Google Shape;1596;p76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1597" name="Google Shape;1597;p7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7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77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604" name="Google Shape;1604;p77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6" name="Google Shape;1606;p77"/>
          <p:cNvSpPr txBox="1"/>
          <p:nvPr/>
        </p:nvSpPr>
        <p:spPr>
          <a:xfrm>
            <a:off x="1340293" y="762000"/>
            <a:ext cx="2669833" cy="226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56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/>
          </a:p>
        </p:txBody>
      </p:sp>
      <p:sp>
        <p:nvSpPr>
          <p:cNvPr id="1607" name="Google Shape;1607;p77"/>
          <p:cNvSpPr txBox="1"/>
          <p:nvPr/>
        </p:nvSpPr>
        <p:spPr>
          <a:xfrm>
            <a:off x="6849371" y="7382658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1608" name="Google Shape;1608;p77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609" name="Google Shape;1609;p77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610" name="Google Shape;1610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2" name="Google Shape;1612;p77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613" name="Google Shape;1613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5" name="Google Shape;1615;p77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616" name="Google Shape;1616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8" name="Google Shape;1618;p77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1619" name="Google Shape;1619;p77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620" name="Google Shape;1620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77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623" name="Google Shape;1623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77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626" name="Google Shape;1626;p7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7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628" name="Google Shape;1628;p77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F3F6F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29" name="Google Shape;1629;p77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1630" name="Google Shape;1630;p7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2" name="Google Shape;1632;p77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1633" name="Google Shape;1633;p7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5" name="Google Shape;1635;p77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1636" name="Google Shape;1636;p7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78"/>
          <p:cNvPicPr preferRelativeResize="0"/>
          <p:nvPr/>
        </p:nvPicPr>
        <p:blipFill rotWithShape="1">
          <a:blip r:embed="rId3">
            <a:alphaModFix/>
          </a:blip>
          <a:srcRect b="0" l="26028" r="8801" t="0"/>
          <a:stretch/>
        </p:blipFill>
        <p:spPr>
          <a:xfrm>
            <a:off x="9319887" y="1199866"/>
            <a:ext cx="8110518" cy="788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78"/>
          <p:cNvSpPr txBox="1"/>
          <p:nvPr/>
        </p:nvSpPr>
        <p:spPr>
          <a:xfrm>
            <a:off x="1028700" y="3246088"/>
            <a:ext cx="7363108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topic or idea</a:t>
            </a:r>
            <a:endParaRPr/>
          </a:p>
        </p:txBody>
      </p:sp>
      <p:sp>
        <p:nvSpPr>
          <p:cNvPr id="1644" name="Google Shape;1644;p78"/>
          <p:cNvSpPr txBox="1"/>
          <p:nvPr/>
        </p:nvSpPr>
        <p:spPr>
          <a:xfrm>
            <a:off x="1028700" y="5894737"/>
            <a:ext cx="5584186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1645" name="Google Shape;1645;p78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1646" name="Google Shape;1646;p7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647" name="Google Shape;1647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7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650" name="Google Shape;1650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7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653" name="Google Shape;1653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5" name="Google Shape;1655;p78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1656" name="Google Shape;1656;p78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1657" name="Google Shape;1657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78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1660" name="Google Shape;1660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78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1663" name="Google Shape;1663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5" name="Google Shape;1665;p78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1666" name="Google Shape;1666;p78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1667" name="Google Shape;1667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9" name="Google Shape;1669;p78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1670" name="Google Shape;1670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2" name="Google Shape;1672;p78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1673" name="Google Shape;1673;p7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7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5" name="Google Shape;1675;p78"/>
          <p:cNvGrpSpPr/>
          <p:nvPr/>
        </p:nvGrpSpPr>
        <p:grpSpPr>
          <a:xfrm>
            <a:off x="1029612" y="2663965"/>
            <a:ext cx="406823" cy="408647"/>
            <a:chOff x="1813" y="0"/>
            <a:chExt cx="809173" cy="812800"/>
          </a:xfrm>
        </p:grpSpPr>
        <p:sp>
          <p:nvSpPr>
            <p:cNvPr id="1676" name="Google Shape;1676;p7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78"/>
          <p:cNvGrpSpPr/>
          <p:nvPr/>
        </p:nvGrpSpPr>
        <p:grpSpPr>
          <a:xfrm>
            <a:off x="1593286" y="2663965"/>
            <a:ext cx="406823" cy="408647"/>
            <a:chOff x="1813" y="0"/>
            <a:chExt cx="809173" cy="812800"/>
          </a:xfrm>
        </p:grpSpPr>
        <p:sp>
          <p:nvSpPr>
            <p:cNvPr id="1679" name="Google Shape;1679;p7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1" name="Google Shape;1681;p78"/>
          <p:cNvGrpSpPr/>
          <p:nvPr/>
        </p:nvGrpSpPr>
        <p:grpSpPr>
          <a:xfrm>
            <a:off x="2154334" y="2663965"/>
            <a:ext cx="406823" cy="408647"/>
            <a:chOff x="1813" y="0"/>
            <a:chExt cx="809173" cy="812800"/>
          </a:xfrm>
        </p:grpSpPr>
        <p:sp>
          <p:nvSpPr>
            <p:cNvPr id="1682" name="Google Shape;1682;p7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79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9" name="Google Shape;1689;p79"/>
          <p:cNvGrpSpPr/>
          <p:nvPr/>
        </p:nvGrpSpPr>
        <p:grpSpPr>
          <a:xfrm>
            <a:off x="407756" y="3900535"/>
            <a:ext cx="5660281" cy="5535041"/>
            <a:chOff x="0" y="-38100"/>
            <a:chExt cx="1490774" cy="1457789"/>
          </a:xfrm>
        </p:grpSpPr>
        <p:sp>
          <p:nvSpPr>
            <p:cNvPr id="1690" name="Google Shape;1690;p79"/>
            <p:cNvSpPr/>
            <p:nvPr/>
          </p:nvSpPr>
          <p:spPr>
            <a:xfrm>
              <a:off x="0" y="0"/>
              <a:ext cx="1490774" cy="1419689"/>
            </a:xfrm>
            <a:custGeom>
              <a:rect b="b" l="l" r="r" t="t"/>
              <a:pathLst>
                <a:path extrusionOk="0" h="1419689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9"/>
          <p:cNvGrpSpPr/>
          <p:nvPr/>
        </p:nvGrpSpPr>
        <p:grpSpPr>
          <a:xfrm>
            <a:off x="6313859" y="3900535"/>
            <a:ext cx="5660281" cy="5535041"/>
            <a:chOff x="0" y="-38100"/>
            <a:chExt cx="1490774" cy="1457789"/>
          </a:xfrm>
        </p:grpSpPr>
        <p:sp>
          <p:nvSpPr>
            <p:cNvPr id="1693" name="Google Shape;1693;p79"/>
            <p:cNvSpPr/>
            <p:nvPr/>
          </p:nvSpPr>
          <p:spPr>
            <a:xfrm>
              <a:off x="0" y="0"/>
              <a:ext cx="1490774" cy="1419689"/>
            </a:xfrm>
            <a:custGeom>
              <a:rect b="b" l="l" r="r" t="t"/>
              <a:pathLst>
                <a:path extrusionOk="0" h="1419689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5" name="Google Shape;1695;p79"/>
          <p:cNvGrpSpPr/>
          <p:nvPr/>
        </p:nvGrpSpPr>
        <p:grpSpPr>
          <a:xfrm>
            <a:off x="12219962" y="3900535"/>
            <a:ext cx="5660281" cy="5535041"/>
            <a:chOff x="0" y="-38100"/>
            <a:chExt cx="1490774" cy="1457789"/>
          </a:xfrm>
        </p:grpSpPr>
        <p:sp>
          <p:nvSpPr>
            <p:cNvPr id="1696" name="Google Shape;1696;p79"/>
            <p:cNvSpPr/>
            <p:nvPr/>
          </p:nvSpPr>
          <p:spPr>
            <a:xfrm>
              <a:off x="0" y="0"/>
              <a:ext cx="1490774" cy="1419689"/>
            </a:xfrm>
            <a:custGeom>
              <a:rect b="b" l="l" r="r" t="t"/>
              <a:pathLst>
                <a:path extrusionOk="0" h="1419689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79"/>
          <p:cNvGrpSpPr/>
          <p:nvPr/>
        </p:nvGrpSpPr>
        <p:grpSpPr>
          <a:xfrm>
            <a:off x="1028691" y="4818947"/>
            <a:ext cx="4418394" cy="3800016"/>
            <a:chOff x="0" y="-57150"/>
            <a:chExt cx="5891191" cy="5066689"/>
          </a:xfrm>
        </p:grpSpPr>
        <p:sp>
          <p:nvSpPr>
            <p:cNvPr id="1699" name="Google Shape;1699;p79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1700" name="Google Shape;1700;p79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sp>
        <p:nvSpPr>
          <p:cNvPr id="1701" name="Google Shape;1701;p79"/>
          <p:cNvSpPr txBox="1"/>
          <p:nvPr/>
        </p:nvSpPr>
        <p:spPr>
          <a:xfrm>
            <a:off x="407756" y="1247948"/>
            <a:ext cx="11566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observations</a:t>
            </a:r>
            <a:endParaRPr/>
          </a:p>
        </p:txBody>
      </p:sp>
      <p:grpSp>
        <p:nvGrpSpPr>
          <p:cNvPr id="1702" name="Google Shape;1702;p79"/>
          <p:cNvGrpSpPr/>
          <p:nvPr/>
        </p:nvGrpSpPr>
        <p:grpSpPr>
          <a:xfrm>
            <a:off x="6934803" y="4818947"/>
            <a:ext cx="4418394" cy="3800016"/>
            <a:chOff x="0" y="-57150"/>
            <a:chExt cx="5891191" cy="5066689"/>
          </a:xfrm>
        </p:grpSpPr>
        <p:sp>
          <p:nvSpPr>
            <p:cNvPr id="1703" name="Google Shape;1703;p79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1704" name="Google Shape;1704;p79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705" name="Google Shape;1705;p79"/>
          <p:cNvGrpSpPr/>
          <p:nvPr/>
        </p:nvGrpSpPr>
        <p:grpSpPr>
          <a:xfrm>
            <a:off x="12840906" y="4818947"/>
            <a:ext cx="4418394" cy="3800016"/>
            <a:chOff x="0" y="-57150"/>
            <a:chExt cx="5891191" cy="5066689"/>
          </a:xfrm>
        </p:grpSpPr>
        <p:sp>
          <p:nvSpPr>
            <p:cNvPr id="1706" name="Google Shape;1706;p79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1707" name="Google Shape;1707;p79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cxnSp>
        <p:nvCxnSpPr>
          <p:cNvPr id="1708" name="Google Shape;1708;p79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9" name="Google Shape;1709;p79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1710" name="Google Shape;1710;p7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2" name="Google Shape;1712;p79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1713" name="Google Shape;1713;p7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5" name="Google Shape;1715;p79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1716" name="Google Shape;1716;p7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320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8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723" name="Google Shape;1723;p80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5" name="Google Shape;1725;p80"/>
          <p:cNvSpPr txBox="1"/>
          <p:nvPr/>
        </p:nvSpPr>
        <p:spPr>
          <a:xfrm>
            <a:off x="1766932" y="2995702"/>
            <a:ext cx="14754137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an original statement or inspiring quote</a:t>
            </a:r>
            <a:endParaRPr/>
          </a:p>
        </p:txBody>
      </p:sp>
      <p:sp>
        <p:nvSpPr>
          <p:cNvPr id="1726" name="Google Shape;1726;p80"/>
          <p:cNvSpPr txBox="1"/>
          <p:nvPr/>
        </p:nvSpPr>
        <p:spPr>
          <a:xfrm>
            <a:off x="2741618" y="6729502"/>
            <a:ext cx="12804764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— Include a credit, citation, or supporting message</a:t>
            </a:r>
            <a:endParaRPr/>
          </a:p>
        </p:txBody>
      </p:sp>
      <p:cxnSp>
        <p:nvCxnSpPr>
          <p:cNvPr id="1727" name="Google Shape;1727;p80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28" name="Google Shape;1728;p80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1729" name="Google Shape;1729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80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1732" name="Google Shape;1732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80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1735" name="Google Shape;1735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7" name="Google Shape;1737;p8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738" name="Google Shape;1738;p8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39" name="Google Shape;1739;p8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8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1" name="Google Shape;1741;p8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742" name="Google Shape;1742;p8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8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4" name="Google Shape;1744;p8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745" name="Google Shape;1745;p8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8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1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752" name="Google Shape;1752;p81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4" name="Google Shape;1754;p81"/>
          <p:cNvSpPr txBox="1"/>
          <p:nvPr/>
        </p:nvSpPr>
        <p:spPr>
          <a:xfrm>
            <a:off x="1340293" y="762000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56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/>
          </a:p>
        </p:txBody>
      </p:sp>
      <p:sp>
        <p:nvSpPr>
          <p:cNvPr id="1755" name="Google Shape;1755;p81"/>
          <p:cNvSpPr txBox="1"/>
          <p:nvPr/>
        </p:nvSpPr>
        <p:spPr>
          <a:xfrm>
            <a:off x="6849371" y="7337622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1756" name="Google Shape;1756;p81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757" name="Google Shape;1757;p8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58" name="Google Shape;1758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8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761" name="Google Shape;1761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8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764" name="Google Shape;1764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6" name="Google Shape;1766;p81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1767" name="Google Shape;1767;p8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68" name="Google Shape;1768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0" name="Google Shape;1770;p8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771" name="Google Shape;1771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8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774" name="Google Shape;1774;p8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8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776" name="Google Shape;1776;p81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F3F6F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7" name="Google Shape;1777;p81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1778" name="Google Shape;1778;p8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0" name="Google Shape;1780;p81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1781" name="Google Shape;1781;p8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81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1784" name="Google Shape;1784;p8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82"/>
          <p:cNvPicPr preferRelativeResize="0"/>
          <p:nvPr/>
        </p:nvPicPr>
        <p:blipFill rotWithShape="1">
          <a:blip r:embed="rId3">
            <a:alphaModFix/>
          </a:blip>
          <a:srcRect b="10827" l="0" r="0" t="10826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82"/>
          <p:cNvPicPr preferRelativeResize="0"/>
          <p:nvPr/>
        </p:nvPicPr>
        <p:blipFill rotWithShape="1">
          <a:blip r:embed="rId4">
            <a:alphaModFix/>
          </a:blip>
          <a:srcRect b="7419" l="0" r="0" t="7418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82"/>
          <p:cNvSpPr txBox="1"/>
          <p:nvPr/>
        </p:nvSpPr>
        <p:spPr>
          <a:xfrm>
            <a:off x="1912327" y="1402268"/>
            <a:ext cx="582537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/>
          </a:p>
        </p:txBody>
      </p:sp>
      <p:grpSp>
        <p:nvGrpSpPr>
          <p:cNvPr id="1793" name="Google Shape;1793;p82"/>
          <p:cNvGrpSpPr/>
          <p:nvPr/>
        </p:nvGrpSpPr>
        <p:grpSpPr>
          <a:xfrm>
            <a:off x="8480825" y="3975743"/>
            <a:ext cx="4364549" cy="1541324"/>
            <a:chOff x="0" y="0"/>
            <a:chExt cx="5819400" cy="2055099"/>
          </a:xfrm>
        </p:grpSpPr>
        <p:sp>
          <p:nvSpPr>
            <p:cNvPr id="1794" name="Google Shape;1794;p82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46" u="none" cap="none" strike="noStrik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1795" name="Google Shape;1795;p82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85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796" name="Google Shape;1796;p82"/>
          <p:cNvGrpSpPr/>
          <p:nvPr/>
        </p:nvGrpSpPr>
        <p:grpSpPr>
          <a:xfrm>
            <a:off x="13277552" y="3975743"/>
            <a:ext cx="4364549" cy="1541324"/>
            <a:chOff x="0" y="0"/>
            <a:chExt cx="5819400" cy="2055099"/>
          </a:xfrm>
        </p:grpSpPr>
        <p:sp>
          <p:nvSpPr>
            <p:cNvPr id="1797" name="Google Shape;1797;p82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46" u="none" cap="none" strike="noStrik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1798" name="Google Shape;1798;p82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85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799" name="Google Shape;1799;p82"/>
          <p:cNvGrpSpPr/>
          <p:nvPr/>
        </p:nvGrpSpPr>
        <p:grpSpPr>
          <a:xfrm>
            <a:off x="8480825" y="1755060"/>
            <a:ext cx="4364549" cy="1541324"/>
            <a:chOff x="0" y="0"/>
            <a:chExt cx="5819400" cy="2055099"/>
          </a:xfrm>
        </p:grpSpPr>
        <p:sp>
          <p:nvSpPr>
            <p:cNvPr id="1800" name="Google Shape;1800;p82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46" u="none" cap="none" strike="noStrik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1801" name="Google Shape;1801;p82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85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802" name="Google Shape;1802;p82"/>
          <p:cNvGrpSpPr/>
          <p:nvPr/>
        </p:nvGrpSpPr>
        <p:grpSpPr>
          <a:xfrm>
            <a:off x="13277552" y="1755060"/>
            <a:ext cx="4364549" cy="1541324"/>
            <a:chOff x="0" y="0"/>
            <a:chExt cx="5819400" cy="2055099"/>
          </a:xfrm>
        </p:grpSpPr>
        <p:sp>
          <p:nvSpPr>
            <p:cNvPr id="1803" name="Google Shape;1803;p82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46" u="none" cap="none" strike="noStrik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1804" name="Google Shape;1804;p82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85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cxnSp>
        <p:nvCxnSpPr>
          <p:cNvPr id="1805" name="Google Shape;1805;p82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6" name="Google Shape;1806;p82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1807" name="Google Shape;1807;p8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9" name="Google Shape;1809;p82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1810" name="Google Shape;1810;p8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2" name="Google Shape;1812;p82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1813" name="Google Shape;1813;p8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5" name="Google Shape;1815;p82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1816" name="Google Shape;1816;p8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817" name="Google Shape;1817;p8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8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8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820" name="Google Shape;1820;p8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8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8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23" name="Google Shape;1823;p8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8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83"/>
          <p:cNvPicPr preferRelativeResize="0"/>
          <p:nvPr/>
        </p:nvPicPr>
        <p:blipFill rotWithShape="1">
          <a:blip r:embed="rId3">
            <a:alphaModFix amt="30000"/>
          </a:blip>
          <a:srcRect b="0" l="22066" r="22065" t="0"/>
          <a:stretch/>
        </p:blipFill>
        <p:spPr>
          <a:xfrm>
            <a:off x="0" y="0"/>
            <a:ext cx="861784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0" name="Google Shape;1830;p83"/>
          <p:cNvGrpSpPr/>
          <p:nvPr/>
        </p:nvGrpSpPr>
        <p:grpSpPr>
          <a:xfrm>
            <a:off x="10751424" y="2104491"/>
            <a:ext cx="6507876" cy="3230767"/>
            <a:chOff x="0" y="-38100"/>
            <a:chExt cx="1714009" cy="850900"/>
          </a:xfrm>
        </p:grpSpPr>
        <p:sp>
          <p:nvSpPr>
            <p:cNvPr id="1831" name="Google Shape;1831;p83"/>
            <p:cNvSpPr/>
            <p:nvPr/>
          </p:nvSpPr>
          <p:spPr>
            <a:xfrm>
              <a:off x="0" y="0"/>
              <a:ext cx="1714009" cy="269897"/>
            </a:xfrm>
            <a:custGeom>
              <a:rect b="b" l="l" r="r" t="t"/>
              <a:pathLst>
                <a:path extrusionOk="0" h="269897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3" name="Google Shape;1833;p83"/>
          <p:cNvSpPr txBox="1"/>
          <p:nvPr/>
        </p:nvSpPr>
        <p:spPr>
          <a:xfrm>
            <a:off x="10862786" y="2493599"/>
            <a:ext cx="6285151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834" name="Google Shape;1834;p83"/>
          <p:cNvSpPr txBox="1"/>
          <p:nvPr/>
        </p:nvSpPr>
        <p:spPr>
          <a:xfrm>
            <a:off x="614565" y="6335950"/>
            <a:ext cx="8003276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study objectives</a:t>
            </a:r>
            <a:endParaRPr/>
          </a:p>
        </p:txBody>
      </p:sp>
      <p:grpSp>
        <p:nvGrpSpPr>
          <p:cNvPr id="1835" name="Google Shape;1835;p83"/>
          <p:cNvGrpSpPr/>
          <p:nvPr/>
        </p:nvGrpSpPr>
        <p:grpSpPr>
          <a:xfrm>
            <a:off x="10751424" y="664791"/>
            <a:ext cx="6507876" cy="3230758"/>
            <a:chOff x="0" y="-38100"/>
            <a:chExt cx="1714009" cy="850900"/>
          </a:xfrm>
        </p:grpSpPr>
        <p:sp>
          <p:nvSpPr>
            <p:cNvPr id="1836" name="Google Shape;1836;p83"/>
            <p:cNvSpPr/>
            <p:nvPr/>
          </p:nvSpPr>
          <p:spPr>
            <a:xfrm>
              <a:off x="0" y="0"/>
              <a:ext cx="1714009" cy="340474"/>
            </a:xfrm>
            <a:custGeom>
              <a:rect b="b" l="l" r="r" t="t"/>
              <a:pathLst>
                <a:path extrusionOk="0" h="340474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83372"/>
                  </a:lnTo>
                  <a:cubicBezTo>
                    <a:pt x="1714009" y="298516"/>
                    <a:pt x="1707992" y="313040"/>
                    <a:pt x="1697284" y="323749"/>
                  </a:cubicBezTo>
                  <a:cubicBezTo>
                    <a:pt x="1686575" y="334458"/>
                    <a:pt x="1672051" y="340474"/>
                    <a:pt x="1656907" y="340474"/>
                  </a:cubicBezTo>
                  <a:lnTo>
                    <a:pt x="57102" y="340474"/>
                  </a:lnTo>
                  <a:cubicBezTo>
                    <a:pt x="25565" y="340474"/>
                    <a:pt x="0" y="314908"/>
                    <a:pt x="0" y="283372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8" name="Google Shape;1838;p83"/>
          <p:cNvGrpSpPr/>
          <p:nvPr/>
        </p:nvGrpSpPr>
        <p:grpSpPr>
          <a:xfrm>
            <a:off x="11431789" y="-307529"/>
            <a:ext cx="5076190" cy="3520080"/>
            <a:chOff x="0" y="-312087"/>
            <a:chExt cx="1336939" cy="927100"/>
          </a:xfrm>
        </p:grpSpPr>
        <p:sp>
          <p:nvSpPr>
            <p:cNvPr id="1839" name="Google Shape;1839;p83"/>
            <p:cNvSpPr/>
            <p:nvPr/>
          </p:nvSpPr>
          <p:spPr>
            <a:xfrm>
              <a:off x="0" y="0"/>
              <a:ext cx="1296967" cy="321374"/>
            </a:xfrm>
            <a:custGeom>
              <a:rect b="b" l="l" r="r" t="t"/>
              <a:pathLst>
                <a:path extrusionOk="0" h="321374" w="1296967">
                  <a:moveTo>
                    <a:pt x="0" y="0"/>
                  </a:moveTo>
                  <a:lnTo>
                    <a:pt x="1296967" y="0"/>
                  </a:lnTo>
                  <a:lnTo>
                    <a:pt x="1296967" y="321374"/>
                  </a:lnTo>
                  <a:lnTo>
                    <a:pt x="0" y="321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40" name="Google Shape;1840;p83"/>
            <p:cNvSpPr txBox="1"/>
            <p:nvPr/>
          </p:nvSpPr>
          <p:spPr>
            <a:xfrm>
              <a:off x="39972" y="-312087"/>
              <a:ext cx="1296967" cy="9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</p:grpSp>
      <p:grpSp>
        <p:nvGrpSpPr>
          <p:cNvPr id="1841" name="Google Shape;1841;p83"/>
          <p:cNvGrpSpPr/>
          <p:nvPr/>
        </p:nvGrpSpPr>
        <p:grpSpPr>
          <a:xfrm>
            <a:off x="10751424" y="5007107"/>
            <a:ext cx="6507876" cy="3230767"/>
            <a:chOff x="0" y="-38100"/>
            <a:chExt cx="1714009" cy="850900"/>
          </a:xfrm>
        </p:grpSpPr>
        <p:sp>
          <p:nvSpPr>
            <p:cNvPr id="1842" name="Google Shape;1842;p83"/>
            <p:cNvSpPr/>
            <p:nvPr/>
          </p:nvSpPr>
          <p:spPr>
            <a:xfrm>
              <a:off x="0" y="0"/>
              <a:ext cx="1714009" cy="269897"/>
            </a:xfrm>
            <a:custGeom>
              <a:rect b="b" l="l" r="r" t="t"/>
              <a:pathLst>
                <a:path extrusionOk="0" h="269897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4" name="Google Shape;1844;p83"/>
          <p:cNvSpPr txBox="1"/>
          <p:nvPr/>
        </p:nvSpPr>
        <p:spPr>
          <a:xfrm>
            <a:off x="10862786" y="5396215"/>
            <a:ext cx="6285151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1845" name="Google Shape;1845;p83"/>
          <p:cNvGrpSpPr/>
          <p:nvPr/>
        </p:nvGrpSpPr>
        <p:grpSpPr>
          <a:xfrm>
            <a:off x="10751424" y="3567407"/>
            <a:ext cx="6507876" cy="3230758"/>
            <a:chOff x="0" y="-38100"/>
            <a:chExt cx="1714009" cy="850900"/>
          </a:xfrm>
        </p:grpSpPr>
        <p:sp>
          <p:nvSpPr>
            <p:cNvPr id="1846" name="Google Shape;1846;p83"/>
            <p:cNvSpPr/>
            <p:nvPr/>
          </p:nvSpPr>
          <p:spPr>
            <a:xfrm>
              <a:off x="0" y="0"/>
              <a:ext cx="1714009" cy="340474"/>
            </a:xfrm>
            <a:custGeom>
              <a:rect b="b" l="l" r="r" t="t"/>
              <a:pathLst>
                <a:path extrusionOk="0" h="340474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83372"/>
                  </a:lnTo>
                  <a:cubicBezTo>
                    <a:pt x="1714009" y="298516"/>
                    <a:pt x="1707992" y="313040"/>
                    <a:pt x="1697284" y="323749"/>
                  </a:cubicBezTo>
                  <a:cubicBezTo>
                    <a:pt x="1686575" y="334458"/>
                    <a:pt x="1672051" y="340474"/>
                    <a:pt x="1656907" y="340474"/>
                  </a:cubicBezTo>
                  <a:lnTo>
                    <a:pt x="57102" y="340474"/>
                  </a:lnTo>
                  <a:cubicBezTo>
                    <a:pt x="25565" y="340474"/>
                    <a:pt x="0" y="314908"/>
                    <a:pt x="0" y="283372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8" name="Google Shape;1848;p83"/>
          <p:cNvGrpSpPr/>
          <p:nvPr/>
        </p:nvGrpSpPr>
        <p:grpSpPr>
          <a:xfrm>
            <a:off x="11431789" y="2608353"/>
            <a:ext cx="5035783" cy="3520080"/>
            <a:chOff x="0" y="-308593"/>
            <a:chExt cx="1326297" cy="927100"/>
          </a:xfrm>
        </p:grpSpPr>
        <p:sp>
          <p:nvSpPr>
            <p:cNvPr id="1849" name="Google Shape;1849;p83"/>
            <p:cNvSpPr/>
            <p:nvPr/>
          </p:nvSpPr>
          <p:spPr>
            <a:xfrm>
              <a:off x="0" y="0"/>
              <a:ext cx="1296967" cy="321374"/>
            </a:xfrm>
            <a:custGeom>
              <a:rect b="b" l="l" r="r" t="t"/>
              <a:pathLst>
                <a:path extrusionOk="0" h="321374" w="1296967">
                  <a:moveTo>
                    <a:pt x="0" y="0"/>
                  </a:moveTo>
                  <a:lnTo>
                    <a:pt x="1296967" y="0"/>
                  </a:lnTo>
                  <a:lnTo>
                    <a:pt x="1296967" y="321374"/>
                  </a:lnTo>
                  <a:lnTo>
                    <a:pt x="0" y="321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50" name="Google Shape;1850;p83"/>
            <p:cNvSpPr txBox="1"/>
            <p:nvPr/>
          </p:nvSpPr>
          <p:spPr>
            <a:xfrm>
              <a:off x="29330" y="-308593"/>
              <a:ext cx="1296967" cy="9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</p:grpSp>
      <p:grpSp>
        <p:nvGrpSpPr>
          <p:cNvPr id="1851" name="Google Shape;1851;p83"/>
          <p:cNvGrpSpPr/>
          <p:nvPr/>
        </p:nvGrpSpPr>
        <p:grpSpPr>
          <a:xfrm>
            <a:off x="10751424" y="7909723"/>
            <a:ext cx="6507876" cy="3230767"/>
            <a:chOff x="0" y="-38100"/>
            <a:chExt cx="1714009" cy="850900"/>
          </a:xfrm>
        </p:grpSpPr>
        <p:sp>
          <p:nvSpPr>
            <p:cNvPr id="1852" name="Google Shape;1852;p83"/>
            <p:cNvSpPr/>
            <p:nvPr/>
          </p:nvSpPr>
          <p:spPr>
            <a:xfrm>
              <a:off x="0" y="0"/>
              <a:ext cx="1714009" cy="269897"/>
            </a:xfrm>
            <a:custGeom>
              <a:rect b="b" l="l" r="r" t="t"/>
              <a:pathLst>
                <a:path extrusionOk="0" h="269897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4" name="Google Shape;1854;p83"/>
          <p:cNvSpPr txBox="1"/>
          <p:nvPr/>
        </p:nvSpPr>
        <p:spPr>
          <a:xfrm>
            <a:off x="10862786" y="8298831"/>
            <a:ext cx="6285151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1855" name="Google Shape;1855;p83"/>
          <p:cNvGrpSpPr/>
          <p:nvPr/>
        </p:nvGrpSpPr>
        <p:grpSpPr>
          <a:xfrm>
            <a:off x="10751424" y="6470023"/>
            <a:ext cx="6507876" cy="3230758"/>
            <a:chOff x="0" y="-38100"/>
            <a:chExt cx="1714009" cy="850900"/>
          </a:xfrm>
        </p:grpSpPr>
        <p:sp>
          <p:nvSpPr>
            <p:cNvPr id="1856" name="Google Shape;1856;p83"/>
            <p:cNvSpPr/>
            <p:nvPr/>
          </p:nvSpPr>
          <p:spPr>
            <a:xfrm>
              <a:off x="0" y="0"/>
              <a:ext cx="1714009" cy="340474"/>
            </a:xfrm>
            <a:custGeom>
              <a:rect b="b" l="l" r="r" t="t"/>
              <a:pathLst>
                <a:path extrusionOk="0" h="340474" w="1714009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83372"/>
                  </a:lnTo>
                  <a:cubicBezTo>
                    <a:pt x="1714009" y="298516"/>
                    <a:pt x="1707992" y="313040"/>
                    <a:pt x="1697284" y="323749"/>
                  </a:cubicBezTo>
                  <a:cubicBezTo>
                    <a:pt x="1686575" y="334458"/>
                    <a:pt x="1672051" y="340474"/>
                    <a:pt x="1656907" y="340474"/>
                  </a:cubicBezTo>
                  <a:lnTo>
                    <a:pt x="57102" y="340474"/>
                  </a:lnTo>
                  <a:cubicBezTo>
                    <a:pt x="25565" y="340474"/>
                    <a:pt x="0" y="314908"/>
                    <a:pt x="0" y="283372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8" name="Google Shape;1858;p83"/>
          <p:cNvGrpSpPr/>
          <p:nvPr/>
        </p:nvGrpSpPr>
        <p:grpSpPr>
          <a:xfrm>
            <a:off x="11431789" y="5532725"/>
            <a:ext cx="5147146" cy="3520080"/>
            <a:chOff x="0" y="-302863"/>
            <a:chExt cx="1355627" cy="927100"/>
          </a:xfrm>
        </p:grpSpPr>
        <p:sp>
          <p:nvSpPr>
            <p:cNvPr id="1859" name="Google Shape;1859;p83"/>
            <p:cNvSpPr/>
            <p:nvPr/>
          </p:nvSpPr>
          <p:spPr>
            <a:xfrm>
              <a:off x="0" y="0"/>
              <a:ext cx="1296967" cy="321374"/>
            </a:xfrm>
            <a:custGeom>
              <a:rect b="b" l="l" r="r" t="t"/>
              <a:pathLst>
                <a:path extrusionOk="0" h="321374" w="1296967">
                  <a:moveTo>
                    <a:pt x="0" y="0"/>
                  </a:moveTo>
                  <a:lnTo>
                    <a:pt x="1296967" y="0"/>
                  </a:lnTo>
                  <a:lnTo>
                    <a:pt x="1296967" y="321374"/>
                  </a:lnTo>
                  <a:lnTo>
                    <a:pt x="0" y="321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60" name="Google Shape;1860;p83"/>
            <p:cNvSpPr txBox="1"/>
            <p:nvPr/>
          </p:nvSpPr>
          <p:spPr>
            <a:xfrm>
              <a:off x="58660" y="-302863"/>
              <a:ext cx="1296967" cy="9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</p:grpSp>
      <p:grpSp>
        <p:nvGrpSpPr>
          <p:cNvPr id="1861" name="Google Shape;1861;p83"/>
          <p:cNvGrpSpPr/>
          <p:nvPr/>
        </p:nvGrpSpPr>
        <p:grpSpPr>
          <a:xfrm rot="10800000">
            <a:off x="-1918964" y="-3067444"/>
            <a:ext cx="5563581" cy="6847485"/>
            <a:chOff x="0" y="0"/>
            <a:chExt cx="660400" cy="812800"/>
          </a:xfrm>
        </p:grpSpPr>
        <p:sp>
          <p:nvSpPr>
            <p:cNvPr id="1862" name="Google Shape;1862;p8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B13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4" name="Google Shape;1864;p83"/>
          <p:cNvGrpSpPr/>
          <p:nvPr/>
        </p:nvGrpSpPr>
        <p:grpSpPr>
          <a:xfrm rot="10800000">
            <a:off x="-1593932" y="-2667405"/>
            <a:ext cx="4913519" cy="6047407"/>
            <a:chOff x="0" y="0"/>
            <a:chExt cx="660400" cy="812800"/>
          </a:xfrm>
        </p:grpSpPr>
        <p:sp>
          <p:nvSpPr>
            <p:cNvPr id="1865" name="Google Shape;1865;p8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B13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7" name="Google Shape;1867;p83"/>
          <p:cNvGrpSpPr/>
          <p:nvPr/>
        </p:nvGrpSpPr>
        <p:grpSpPr>
          <a:xfrm rot="10800000">
            <a:off x="-1273059" y="-2272484"/>
            <a:ext cx="4271771" cy="5257564"/>
            <a:chOff x="0" y="0"/>
            <a:chExt cx="660400" cy="812800"/>
          </a:xfrm>
        </p:grpSpPr>
        <p:sp>
          <p:nvSpPr>
            <p:cNvPr id="1868" name="Google Shape;1868;p8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B13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84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875" name="Google Shape;1875;p84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7" name="Google Shape;1877;p84"/>
          <p:cNvSpPr txBox="1"/>
          <p:nvPr/>
        </p:nvSpPr>
        <p:spPr>
          <a:xfrm>
            <a:off x="1419033" y="762000"/>
            <a:ext cx="2696654" cy="226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56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/>
          </a:p>
        </p:txBody>
      </p:sp>
      <p:sp>
        <p:nvSpPr>
          <p:cNvPr id="1878" name="Google Shape;1878;p84"/>
          <p:cNvSpPr txBox="1"/>
          <p:nvPr/>
        </p:nvSpPr>
        <p:spPr>
          <a:xfrm>
            <a:off x="6849371" y="7292586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1879" name="Google Shape;1879;p84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880" name="Google Shape;1880;p8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881" name="Google Shape;1881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3" name="Google Shape;1883;p8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884" name="Google Shape;1884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8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87" name="Google Shape;1887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9" name="Google Shape;1889;p84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1890" name="Google Shape;1890;p8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891" name="Google Shape;1891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8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894" name="Google Shape;1894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8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897" name="Google Shape;1897;p8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8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899" name="Google Shape;1899;p84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F3F6F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00" name="Google Shape;1900;p84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1901" name="Google Shape;1901;p8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3" name="Google Shape;1903;p84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1904" name="Google Shape;1904;p8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84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1907" name="Google Shape;1907;p8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8"/>
          <p:cNvSpPr txBox="1"/>
          <p:nvPr/>
        </p:nvSpPr>
        <p:spPr>
          <a:xfrm>
            <a:off x="720538" y="556932"/>
            <a:ext cx="9386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</a:t>
            </a: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roject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Analysis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182" name="Google Shape;1182;p58"/>
          <p:cNvGrpSpPr/>
          <p:nvPr/>
        </p:nvGrpSpPr>
        <p:grpSpPr>
          <a:xfrm>
            <a:off x="461048" y="5319141"/>
            <a:ext cx="5660281" cy="4536250"/>
            <a:chOff x="0" y="-38100"/>
            <a:chExt cx="1490774" cy="1194732"/>
          </a:xfrm>
        </p:grpSpPr>
        <p:sp>
          <p:nvSpPr>
            <p:cNvPr id="1183" name="Google Shape;1183;p58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8"/>
          <p:cNvGrpSpPr/>
          <p:nvPr/>
        </p:nvGrpSpPr>
        <p:grpSpPr>
          <a:xfrm>
            <a:off x="461048" y="4003196"/>
            <a:ext cx="4287561" cy="3230765"/>
            <a:chOff x="0" y="-38100"/>
            <a:chExt cx="1129234" cy="850900"/>
          </a:xfrm>
        </p:grpSpPr>
        <p:sp>
          <p:nvSpPr>
            <p:cNvPr id="1186" name="Google Shape;1186;p58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58"/>
          <p:cNvSpPr txBox="1"/>
          <p:nvPr/>
        </p:nvSpPr>
        <p:spPr>
          <a:xfrm>
            <a:off x="720475" y="6402437"/>
            <a:ext cx="51414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Completed weekly</a:t>
            </a:r>
            <a:r>
              <a:rPr b="0" i="0" lang="en-US" sz="24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scrum reports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Imported and preprocessed all available data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8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Progress</a:t>
            </a:r>
            <a:endParaRPr/>
          </a:p>
        </p:txBody>
      </p:sp>
      <p:grpSp>
        <p:nvGrpSpPr>
          <p:cNvPr id="1190" name="Google Shape;1190;p58"/>
          <p:cNvGrpSpPr/>
          <p:nvPr/>
        </p:nvGrpSpPr>
        <p:grpSpPr>
          <a:xfrm>
            <a:off x="6313859" y="5319141"/>
            <a:ext cx="5660281" cy="4536250"/>
            <a:chOff x="0" y="-38100"/>
            <a:chExt cx="1490774" cy="1194732"/>
          </a:xfrm>
        </p:grpSpPr>
        <p:sp>
          <p:nvSpPr>
            <p:cNvPr id="1191" name="Google Shape;1191;p58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8"/>
          <p:cNvGrpSpPr/>
          <p:nvPr/>
        </p:nvGrpSpPr>
        <p:grpSpPr>
          <a:xfrm>
            <a:off x="6313859" y="4003196"/>
            <a:ext cx="4287561" cy="3230765"/>
            <a:chOff x="0" y="-38100"/>
            <a:chExt cx="1129234" cy="850900"/>
          </a:xfrm>
        </p:grpSpPr>
        <p:sp>
          <p:nvSpPr>
            <p:cNvPr id="1194" name="Google Shape;1194;p58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58"/>
          <p:cNvGrpSpPr/>
          <p:nvPr/>
        </p:nvGrpSpPr>
        <p:grpSpPr>
          <a:xfrm>
            <a:off x="12166670" y="5319141"/>
            <a:ext cx="5660281" cy="4536250"/>
            <a:chOff x="0" y="-38100"/>
            <a:chExt cx="1490774" cy="1194732"/>
          </a:xfrm>
        </p:grpSpPr>
        <p:sp>
          <p:nvSpPr>
            <p:cNvPr id="1197" name="Google Shape;1197;p58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58"/>
          <p:cNvGrpSpPr/>
          <p:nvPr/>
        </p:nvGrpSpPr>
        <p:grpSpPr>
          <a:xfrm>
            <a:off x="12166670" y="4003196"/>
            <a:ext cx="4287561" cy="3230765"/>
            <a:chOff x="0" y="-38100"/>
            <a:chExt cx="1129234" cy="850900"/>
          </a:xfrm>
        </p:grpSpPr>
        <p:sp>
          <p:nvSpPr>
            <p:cNvPr id="1200" name="Google Shape;1200;p58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2" name="Google Shape;1202;p58"/>
          <p:cNvSpPr txBox="1"/>
          <p:nvPr/>
        </p:nvSpPr>
        <p:spPr>
          <a:xfrm>
            <a:off x="6573324" y="6317821"/>
            <a:ext cx="51414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Each member completes a set number of the client’s questions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Weekly analysis of data depending on the client’s set of questions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58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Division of Work</a:t>
            </a:r>
            <a:endParaRPr/>
          </a:p>
        </p:txBody>
      </p:sp>
      <p:sp>
        <p:nvSpPr>
          <p:cNvPr id="1204" name="Google Shape;1204;p58"/>
          <p:cNvSpPr txBox="1"/>
          <p:nvPr/>
        </p:nvSpPr>
        <p:spPr>
          <a:xfrm>
            <a:off x="12426160" y="5779333"/>
            <a:ext cx="51414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Employee Earnings data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BPD Field activity data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Overtime data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Internal Affairs data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Suffolk Brady List data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Data was provided by client or found on public records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58"/>
          <p:cNvSpPr txBox="1"/>
          <p:nvPr/>
        </p:nvSpPr>
        <p:spPr>
          <a:xfrm>
            <a:off x="12515945" y="43829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Datasets</a:t>
            </a:r>
            <a:endParaRPr/>
          </a:p>
        </p:txBody>
      </p:sp>
      <p:cxnSp>
        <p:nvCxnSpPr>
          <p:cNvPr id="1206" name="Google Shape;1206;p58"/>
          <p:cNvCxnSpPr/>
          <p:nvPr/>
        </p:nvCxnSpPr>
        <p:spPr>
          <a:xfrm>
            <a:off x="10248689" y="1399247"/>
            <a:ext cx="5543425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07" name="Google Shape;1207;p58"/>
          <p:cNvGrpSpPr/>
          <p:nvPr/>
        </p:nvGrpSpPr>
        <p:grpSpPr>
          <a:xfrm>
            <a:off x="16294495" y="1194924"/>
            <a:ext cx="406823" cy="408647"/>
            <a:chOff x="1813" y="0"/>
            <a:chExt cx="809173" cy="812800"/>
          </a:xfrm>
        </p:grpSpPr>
        <p:sp>
          <p:nvSpPr>
            <p:cNvPr id="1208" name="Google Shape;1208;p5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58"/>
          <p:cNvGrpSpPr/>
          <p:nvPr/>
        </p:nvGrpSpPr>
        <p:grpSpPr>
          <a:xfrm>
            <a:off x="16858169" y="1194924"/>
            <a:ext cx="406823" cy="408647"/>
            <a:chOff x="1813" y="0"/>
            <a:chExt cx="809173" cy="812800"/>
          </a:xfrm>
        </p:grpSpPr>
        <p:sp>
          <p:nvSpPr>
            <p:cNvPr id="1211" name="Google Shape;1211;p5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58"/>
          <p:cNvGrpSpPr/>
          <p:nvPr/>
        </p:nvGrpSpPr>
        <p:grpSpPr>
          <a:xfrm>
            <a:off x="17419216" y="1194924"/>
            <a:ext cx="406823" cy="408647"/>
            <a:chOff x="1813" y="0"/>
            <a:chExt cx="809173" cy="812800"/>
          </a:xfrm>
        </p:grpSpPr>
        <p:sp>
          <p:nvSpPr>
            <p:cNvPr id="1214" name="Google Shape;1214;p5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5"/>
          <p:cNvSpPr txBox="1"/>
          <p:nvPr/>
        </p:nvSpPr>
        <p:spPr>
          <a:xfrm>
            <a:off x="1028700" y="457200"/>
            <a:ext cx="1623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/>
          </a:p>
        </p:txBody>
      </p:sp>
      <p:grpSp>
        <p:nvGrpSpPr>
          <p:cNvPr id="1914" name="Google Shape;1914;p85"/>
          <p:cNvGrpSpPr/>
          <p:nvPr/>
        </p:nvGrpSpPr>
        <p:grpSpPr>
          <a:xfrm>
            <a:off x="2030534" y="2348199"/>
            <a:ext cx="14226933" cy="6910101"/>
            <a:chOff x="0" y="-38100"/>
            <a:chExt cx="4068654" cy="1976168"/>
          </a:xfrm>
        </p:grpSpPr>
        <p:sp>
          <p:nvSpPr>
            <p:cNvPr id="1915" name="Google Shape;1915;p85"/>
            <p:cNvSpPr/>
            <p:nvPr/>
          </p:nvSpPr>
          <p:spPr>
            <a:xfrm>
              <a:off x="0" y="0"/>
              <a:ext cx="4068654" cy="1938068"/>
            </a:xfrm>
            <a:custGeom>
              <a:rect b="b" l="l" r="r" t="t"/>
              <a:pathLst>
                <a:path extrusionOk="0" h="1938068" w="4068654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85"/>
          <p:cNvSpPr txBox="1"/>
          <p:nvPr/>
        </p:nvSpPr>
        <p:spPr>
          <a:xfrm>
            <a:off x="3145771" y="3205201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18" name="Google Shape;1918;p85"/>
          <p:cNvSpPr txBox="1"/>
          <p:nvPr/>
        </p:nvSpPr>
        <p:spPr>
          <a:xfrm>
            <a:off x="9062177" y="3157576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1919" name="Google Shape;1919;p85"/>
          <p:cNvSpPr txBox="1"/>
          <p:nvPr/>
        </p:nvSpPr>
        <p:spPr>
          <a:xfrm>
            <a:off x="3145771" y="4185870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20" name="Google Shape;1920;p85"/>
          <p:cNvSpPr txBox="1"/>
          <p:nvPr/>
        </p:nvSpPr>
        <p:spPr>
          <a:xfrm>
            <a:off x="9062177" y="4138245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1921" name="Google Shape;1921;p85"/>
          <p:cNvSpPr txBox="1"/>
          <p:nvPr/>
        </p:nvSpPr>
        <p:spPr>
          <a:xfrm>
            <a:off x="3145771" y="5166539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22" name="Google Shape;1922;p85"/>
          <p:cNvSpPr txBox="1"/>
          <p:nvPr/>
        </p:nvSpPr>
        <p:spPr>
          <a:xfrm>
            <a:off x="9062177" y="5118914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1923" name="Google Shape;1923;p85"/>
          <p:cNvSpPr txBox="1"/>
          <p:nvPr/>
        </p:nvSpPr>
        <p:spPr>
          <a:xfrm>
            <a:off x="3145771" y="6147208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24" name="Google Shape;1924;p85"/>
          <p:cNvSpPr txBox="1"/>
          <p:nvPr/>
        </p:nvSpPr>
        <p:spPr>
          <a:xfrm>
            <a:off x="9062177" y="6099583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1925" name="Google Shape;1925;p85"/>
          <p:cNvSpPr txBox="1"/>
          <p:nvPr/>
        </p:nvSpPr>
        <p:spPr>
          <a:xfrm>
            <a:off x="3145771" y="7127877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26" name="Google Shape;1926;p85"/>
          <p:cNvSpPr txBox="1"/>
          <p:nvPr/>
        </p:nvSpPr>
        <p:spPr>
          <a:xfrm>
            <a:off x="9062177" y="7080252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1927" name="Google Shape;1927;p85"/>
          <p:cNvSpPr txBox="1"/>
          <p:nvPr/>
        </p:nvSpPr>
        <p:spPr>
          <a:xfrm>
            <a:off x="3145771" y="8108547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1928" name="Google Shape;1928;p85"/>
          <p:cNvSpPr txBox="1"/>
          <p:nvPr/>
        </p:nvSpPr>
        <p:spPr>
          <a:xfrm>
            <a:off x="9062177" y="8060922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cxnSp>
        <p:nvCxnSpPr>
          <p:cNvPr id="1929" name="Google Shape;1929;p85"/>
          <p:cNvCxnSpPr/>
          <p:nvPr/>
        </p:nvCxnSpPr>
        <p:spPr>
          <a:xfrm>
            <a:off x="6982994" y="3436454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4DA1A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0" name="Google Shape;1930;p85"/>
          <p:cNvCxnSpPr/>
          <p:nvPr/>
        </p:nvCxnSpPr>
        <p:spPr>
          <a:xfrm>
            <a:off x="6982994" y="4398073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FF9F1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1" name="Google Shape;1931;p85"/>
          <p:cNvCxnSpPr/>
          <p:nvPr/>
        </p:nvCxnSpPr>
        <p:spPr>
          <a:xfrm>
            <a:off x="6982994" y="5397792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6874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2" name="Google Shape;1932;p85"/>
          <p:cNvCxnSpPr/>
          <p:nvPr/>
        </p:nvCxnSpPr>
        <p:spPr>
          <a:xfrm>
            <a:off x="6982994" y="6378461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4DA1A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3" name="Google Shape;1933;p85"/>
          <p:cNvCxnSpPr/>
          <p:nvPr/>
        </p:nvCxnSpPr>
        <p:spPr>
          <a:xfrm>
            <a:off x="6982994" y="7359130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FF9F1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4" name="Google Shape;1934;p85"/>
          <p:cNvCxnSpPr/>
          <p:nvPr/>
        </p:nvCxnSpPr>
        <p:spPr>
          <a:xfrm>
            <a:off x="6982994" y="8301700"/>
            <a:ext cx="1595070" cy="0"/>
          </a:xfrm>
          <a:prstGeom prst="straightConnector1">
            <a:avLst/>
          </a:prstGeom>
          <a:noFill/>
          <a:ln cap="flat" cmpd="sng" w="38100">
            <a:solidFill>
              <a:srgbClr val="6874E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5" name="Google Shape;1935;p85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1936" name="Google Shape;1936;p85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1937" name="Google Shape;1937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9" name="Google Shape;1939;p85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1940" name="Google Shape;1940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85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1943" name="Google Shape;1943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5" name="Google Shape;1945;p85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1946" name="Google Shape;1946;p85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1947" name="Google Shape;1947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85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1950" name="Google Shape;1950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85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1953" name="Google Shape;1953;p8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8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9" name="Google Shape;1959;p8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960" name="Google Shape;1960;p86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2" name="Google Shape;1962;p86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56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/>
          </a:p>
        </p:txBody>
      </p:sp>
      <p:sp>
        <p:nvSpPr>
          <p:cNvPr id="1963" name="Google Shape;1963;p86"/>
          <p:cNvSpPr txBox="1"/>
          <p:nvPr/>
        </p:nvSpPr>
        <p:spPr>
          <a:xfrm>
            <a:off x="6849371" y="7292586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1964" name="Google Shape;1964;p8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965" name="Google Shape;1965;p8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966" name="Google Shape;1966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8" name="Google Shape;1968;p8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969" name="Google Shape;1969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1" name="Google Shape;1971;p8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972" name="Google Shape;1972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4" name="Google Shape;1974;p8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1975" name="Google Shape;1975;p8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976" name="Google Shape;1976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8" name="Google Shape;1978;p8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979" name="Google Shape;1979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1" name="Google Shape;1981;p8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982" name="Google Shape;1982;p8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8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984" name="Google Shape;1984;p8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F3F6F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85" name="Google Shape;1985;p8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1986" name="Google Shape;1986;p8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8" name="Google Shape;1988;p8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1989" name="Google Shape;1989;p8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8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1992" name="Google Shape;1992;p8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8" name="Google Shape;1998;p87"/>
          <p:cNvPicPr preferRelativeResize="0"/>
          <p:nvPr/>
        </p:nvPicPr>
        <p:blipFill rotWithShape="1">
          <a:blip r:embed="rId3">
            <a:alphaModFix/>
          </a:blip>
          <a:srcRect b="25641" l="0" r="0" t="25641"/>
          <a:stretch/>
        </p:blipFill>
        <p:spPr>
          <a:xfrm>
            <a:off x="0" y="0"/>
            <a:ext cx="18288000" cy="5941314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87"/>
          <p:cNvSpPr txBox="1"/>
          <p:nvPr/>
        </p:nvSpPr>
        <p:spPr>
          <a:xfrm>
            <a:off x="336219" y="8415618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grpSp>
        <p:nvGrpSpPr>
          <p:cNvPr id="2000" name="Google Shape;2000;p87"/>
          <p:cNvGrpSpPr/>
          <p:nvPr/>
        </p:nvGrpSpPr>
        <p:grpSpPr>
          <a:xfrm>
            <a:off x="243948" y="5188971"/>
            <a:ext cx="5857395" cy="4062560"/>
            <a:chOff x="0" y="-257175"/>
            <a:chExt cx="1542688" cy="1069975"/>
          </a:xfrm>
        </p:grpSpPr>
        <p:sp>
          <p:nvSpPr>
            <p:cNvPr id="2001" name="Google Shape;2001;p87"/>
            <p:cNvSpPr/>
            <p:nvPr/>
          </p:nvSpPr>
          <p:spPr>
            <a:xfrm>
              <a:off x="0" y="0"/>
              <a:ext cx="1377009" cy="597659"/>
            </a:xfrm>
            <a:custGeom>
              <a:rect b="b" l="l" r="r" t="t"/>
              <a:pathLst>
                <a:path extrusionOk="0" h="597659" w="1377009">
                  <a:moveTo>
                    <a:pt x="0" y="0"/>
                  </a:moveTo>
                  <a:lnTo>
                    <a:pt x="1377009" y="0"/>
                  </a:lnTo>
                  <a:lnTo>
                    <a:pt x="1377009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02" name="Google Shape;2002;p87"/>
            <p:cNvSpPr txBox="1"/>
            <p:nvPr/>
          </p:nvSpPr>
          <p:spPr>
            <a:xfrm>
              <a:off x="0" y="-257175"/>
              <a:ext cx="1542688" cy="1069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2 out of 5</a:t>
              </a:r>
              <a:endParaRPr/>
            </a:p>
          </p:txBody>
        </p:sp>
      </p:grpSp>
      <p:grpSp>
        <p:nvGrpSpPr>
          <p:cNvPr id="2003" name="Google Shape;2003;p87"/>
          <p:cNvGrpSpPr/>
          <p:nvPr/>
        </p:nvGrpSpPr>
        <p:grpSpPr>
          <a:xfrm>
            <a:off x="6694647" y="5188971"/>
            <a:ext cx="4226270" cy="4062560"/>
            <a:chOff x="0" y="-257175"/>
            <a:chExt cx="1113092" cy="1069975"/>
          </a:xfrm>
        </p:grpSpPr>
        <p:sp>
          <p:nvSpPr>
            <p:cNvPr id="2004" name="Google Shape;2004;p87"/>
            <p:cNvSpPr/>
            <p:nvPr/>
          </p:nvSpPr>
          <p:spPr>
            <a:xfrm>
              <a:off x="0" y="0"/>
              <a:ext cx="1113092" cy="597659"/>
            </a:xfrm>
            <a:custGeom>
              <a:rect b="b" l="l" r="r" t="t"/>
              <a:pathLst>
                <a:path extrusionOk="0" h="597659" w="1113092">
                  <a:moveTo>
                    <a:pt x="0" y="0"/>
                  </a:moveTo>
                  <a:lnTo>
                    <a:pt x="1113092" y="0"/>
                  </a:lnTo>
                  <a:lnTo>
                    <a:pt x="1113092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05" name="Google Shape;2005;p87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95%</a:t>
              </a:r>
              <a:endParaRPr/>
            </a:p>
          </p:txBody>
        </p:sp>
      </p:grpSp>
      <p:grpSp>
        <p:nvGrpSpPr>
          <p:cNvPr id="2006" name="Google Shape;2006;p87"/>
          <p:cNvGrpSpPr/>
          <p:nvPr/>
        </p:nvGrpSpPr>
        <p:grpSpPr>
          <a:xfrm>
            <a:off x="11853182" y="5143499"/>
            <a:ext cx="6098599" cy="4062560"/>
            <a:chOff x="-51994" y="-270031"/>
            <a:chExt cx="1606215" cy="1069975"/>
          </a:xfrm>
        </p:grpSpPr>
        <p:sp>
          <p:nvSpPr>
            <p:cNvPr id="2007" name="Google Shape;2007;p87"/>
            <p:cNvSpPr/>
            <p:nvPr/>
          </p:nvSpPr>
          <p:spPr>
            <a:xfrm>
              <a:off x="0" y="0"/>
              <a:ext cx="1554221" cy="597659"/>
            </a:xfrm>
            <a:custGeom>
              <a:rect b="b" l="l" r="r" t="t"/>
              <a:pathLst>
                <a:path extrusionOk="0" h="597659" w="1554221">
                  <a:moveTo>
                    <a:pt x="0" y="0"/>
                  </a:moveTo>
                  <a:lnTo>
                    <a:pt x="1554221" y="0"/>
                  </a:lnTo>
                  <a:lnTo>
                    <a:pt x="1554221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08" name="Google Shape;2008;p87"/>
            <p:cNvSpPr txBox="1"/>
            <p:nvPr/>
          </p:nvSpPr>
          <p:spPr>
            <a:xfrm>
              <a:off x="-51994" y="-270031"/>
              <a:ext cx="1597629" cy="1069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12 million</a:t>
              </a:r>
              <a:endParaRPr/>
            </a:p>
          </p:txBody>
        </p:sp>
      </p:grpSp>
      <p:grpSp>
        <p:nvGrpSpPr>
          <p:cNvPr id="2009" name="Google Shape;2009;p87"/>
          <p:cNvGrpSpPr/>
          <p:nvPr/>
        </p:nvGrpSpPr>
        <p:grpSpPr>
          <a:xfrm>
            <a:off x="0" y="-216991"/>
            <a:ext cx="18287996" cy="6158305"/>
            <a:chOff x="0" y="-57150"/>
            <a:chExt cx="4816592" cy="1621941"/>
          </a:xfrm>
        </p:grpSpPr>
        <p:sp>
          <p:nvSpPr>
            <p:cNvPr id="2010" name="Google Shape;2010;p87"/>
            <p:cNvSpPr/>
            <p:nvPr/>
          </p:nvSpPr>
          <p:spPr>
            <a:xfrm>
              <a:off x="0" y="0"/>
              <a:ext cx="4816592" cy="1564791"/>
            </a:xfrm>
            <a:custGeom>
              <a:rect b="b" l="l" r="r" t="t"/>
              <a:pathLst>
                <a:path extrusionOk="0" h="15647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64791"/>
                  </a:lnTo>
                  <a:lnTo>
                    <a:pt x="0" y="1564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11" name="Google Shape;2011;p8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2" name="Google Shape;2012;p87"/>
          <p:cNvSpPr txBox="1"/>
          <p:nvPr/>
        </p:nvSpPr>
        <p:spPr>
          <a:xfrm>
            <a:off x="6193616" y="8418959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sp>
        <p:nvSpPr>
          <p:cNvPr id="2013" name="Google Shape;2013;p87"/>
          <p:cNvSpPr txBox="1"/>
          <p:nvPr/>
        </p:nvSpPr>
        <p:spPr>
          <a:xfrm>
            <a:off x="12050597" y="8418959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grpSp>
        <p:nvGrpSpPr>
          <p:cNvPr id="2014" name="Google Shape;2014;p87"/>
          <p:cNvGrpSpPr/>
          <p:nvPr/>
        </p:nvGrpSpPr>
        <p:grpSpPr>
          <a:xfrm rot="10800000">
            <a:off x="14695973" y="-1752539"/>
            <a:ext cx="3255809" cy="4007149"/>
            <a:chOff x="0" y="0"/>
            <a:chExt cx="660400" cy="812800"/>
          </a:xfrm>
        </p:grpSpPr>
        <p:sp>
          <p:nvSpPr>
            <p:cNvPr id="2015" name="Google Shape;2015;p8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F3F6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7" name="Google Shape;2017;p87"/>
          <p:cNvGrpSpPr/>
          <p:nvPr/>
        </p:nvGrpSpPr>
        <p:grpSpPr>
          <a:xfrm rot="10800000">
            <a:off x="14886181" y="-1518437"/>
            <a:ext cx="2875392" cy="3538944"/>
            <a:chOff x="0" y="0"/>
            <a:chExt cx="660400" cy="812800"/>
          </a:xfrm>
        </p:grpSpPr>
        <p:sp>
          <p:nvSpPr>
            <p:cNvPr id="2018" name="Google Shape;2018;p8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F3F6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0" name="Google Shape;2020;p87"/>
          <p:cNvGrpSpPr/>
          <p:nvPr/>
        </p:nvGrpSpPr>
        <p:grpSpPr>
          <a:xfrm rot="10800000">
            <a:off x="15073957" y="-1287328"/>
            <a:ext cx="2499841" cy="3076728"/>
            <a:chOff x="0" y="0"/>
            <a:chExt cx="660400" cy="812800"/>
          </a:xfrm>
        </p:grpSpPr>
        <p:sp>
          <p:nvSpPr>
            <p:cNvPr id="2021" name="Google Shape;2021;p8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F3F6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" name="Google Shape;2027;p88"/>
          <p:cNvGraphicFramePr/>
          <p:nvPr/>
        </p:nvGraphicFramePr>
        <p:xfrm>
          <a:off x="1579911" y="2596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{9E7EBD5F-31E5-48CC-A645-9DC359C0B0F9}</a:tableStyleId>
              </a:tblPr>
              <a:tblGrid>
                <a:gridCol w="2992100"/>
              </a:tblGrid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A1A9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332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4342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290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8" name="Google Shape;2028;p88"/>
          <p:cNvGraphicFramePr/>
          <p:nvPr/>
        </p:nvGraphicFramePr>
        <p:xfrm>
          <a:off x="5427044" y="2576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{9E7EBD5F-31E5-48CC-A645-9DC359C0B0F9}</a:tableStyleId>
              </a:tblPr>
              <a:tblGrid>
                <a:gridCol w="2992100"/>
              </a:tblGrid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F1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332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4342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290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9" name="Google Shape;2029;p88"/>
          <p:cNvGraphicFramePr/>
          <p:nvPr/>
        </p:nvGraphicFramePr>
        <p:xfrm>
          <a:off x="9274178" y="2576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{9E7EBD5F-31E5-48CC-A645-9DC359C0B0F9}</a:tableStyleId>
              </a:tblPr>
              <a:tblGrid>
                <a:gridCol w="2992100"/>
              </a:tblGrid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74E8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332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4342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290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30" name="Google Shape;2030;p88"/>
          <p:cNvGraphicFramePr/>
          <p:nvPr/>
        </p:nvGraphicFramePr>
        <p:xfrm>
          <a:off x="13090832" y="2576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{9E7EBD5F-31E5-48CC-A645-9DC359C0B0F9}</a:tableStyleId>
              </a:tblPr>
              <a:tblGrid>
                <a:gridCol w="2992100"/>
              </a:tblGrid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A1A9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October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332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4342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290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1" name="Google Shape;2031;p88"/>
          <p:cNvSpPr txBox="1"/>
          <p:nvPr/>
        </p:nvSpPr>
        <p:spPr>
          <a:xfrm>
            <a:off x="1579911" y="692524"/>
            <a:ext cx="1512817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schedule</a:t>
            </a:r>
            <a:endParaRPr/>
          </a:p>
        </p:txBody>
      </p:sp>
      <p:cxnSp>
        <p:nvCxnSpPr>
          <p:cNvPr id="2032" name="Google Shape;2032;p88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33" name="Google Shape;2033;p88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2034" name="Google Shape;2034;p8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6" name="Google Shape;2036;p88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2037" name="Google Shape;2037;p8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88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2040" name="Google Shape;2040;p8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89"/>
          <p:cNvPicPr preferRelativeResize="0"/>
          <p:nvPr/>
        </p:nvPicPr>
        <p:blipFill rotWithShape="1">
          <a:blip r:embed="rId3">
            <a:alphaModFix/>
          </a:blip>
          <a:srcRect b="7706" l="0" r="0" t="770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7" name="Google Shape;2047;p89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2048" name="Google Shape;2048;p89"/>
            <p:cNvSpPr/>
            <p:nvPr/>
          </p:nvSpPr>
          <p:spPr>
            <a:xfrm>
              <a:off x="0" y="0"/>
              <a:ext cx="2952302" cy="340474"/>
            </a:xfrm>
            <a:custGeom>
              <a:rect b="b" l="l" r="r" t="t"/>
              <a:pathLst>
                <a:path extrusionOk="0" h="340474" w="2952302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0" name="Google Shape;2050;p89"/>
          <p:cNvSpPr txBox="1"/>
          <p:nvPr/>
        </p:nvSpPr>
        <p:spPr>
          <a:xfrm>
            <a:off x="852630" y="8915400"/>
            <a:ext cx="89381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a heading here</a:t>
            </a:r>
            <a:endParaRPr/>
          </a:p>
        </p:txBody>
      </p:sp>
      <p:grpSp>
        <p:nvGrpSpPr>
          <p:cNvPr id="2051" name="Google Shape;2051;p89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2052" name="Google Shape;2052;p8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4" name="Google Shape;2054;p89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2055" name="Google Shape;2055;p8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89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2058" name="Google Shape;2058;p8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9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2065" name="Google Shape;2065;p90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7" name="Google Shape;2067;p90"/>
          <p:cNvSpPr txBox="1"/>
          <p:nvPr/>
        </p:nvSpPr>
        <p:spPr>
          <a:xfrm>
            <a:off x="1340293" y="762000"/>
            <a:ext cx="2755158" cy="226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56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05.</a:t>
            </a:r>
            <a:endParaRPr/>
          </a:p>
        </p:txBody>
      </p:sp>
      <p:sp>
        <p:nvSpPr>
          <p:cNvPr id="2068" name="Google Shape;2068;p90"/>
          <p:cNvSpPr txBox="1"/>
          <p:nvPr/>
        </p:nvSpPr>
        <p:spPr>
          <a:xfrm>
            <a:off x="6849371" y="7337622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2069" name="Google Shape;2069;p9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2070" name="Google Shape;2070;p9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071" name="Google Shape;2071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9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074" name="Google Shape;2074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9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077" name="Google Shape;2077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79" name="Google Shape;2079;p9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2080" name="Google Shape;2080;p9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081" name="Google Shape;2081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3" name="Google Shape;2083;p9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084" name="Google Shape;2084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6" name="Google Shape;2086;p9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087" name="Google Shape;2087;p9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9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089" name="Google Shape;2089;p9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cap="flat" cmpd="sng" w="38100">
            <a:solidFill>
              <a:srgbClr val="F3F6F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0" name="Google Shape;2090;p9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2091" name="Google Shape;2091;p9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9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2094" name="Google Shape;2094;p9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6" name="Google Shape;2096;p9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2097" name="Google Shape;2097;p9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91"/>
          <p:cNvPicPr preferRelativeResize="0"/>
          <p:nvPr/>
        </p:nvPicPr>
        <p:blipFill rotWithShape="1">
          <a:blip r:embed="rId3">
            <a:alphaModFix/>
          </a:blip>
          <a:srcRect b="14348" l="0" r="0" t="14348"/>
          <a:stretch/>
        </p:blipFill>
        <p:spPr>
          <a:xfrm>
            <a:off x="7467600" y="0"/>
            <a:ext cx="10820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91"/>
          <p:cNvPicPr preferRelativeResize="0"/>
          <p:nvPr/>
        </p:nvPicPr>
        <p:blipFill rotWithShape="1">
          <a:blip r:embed="rId4">
            <a:alphaModFix/>
          </a:blip>
          <a:srcRect b="14348" l="0" r="0" t="14348"/>
          <a:stretch/>
        </p:blipFill>
        <p:spPr>
          <a:xfrm>
            <a:off x="7467600" y="5143500"/>
            <a:ext cx="1082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91"/>
          <p:cNvSpPr txBox="1"/>
          <p:nvPr/>
        </p:nvSpPr>
        <p:spPr>
          <a:xfrm>
            <a:off x="533304" y="8589645"/>
            <a:ext cx="5334000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Write a caption for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photos.</a:t>
            </a:r>
            <a:endParaRPr/>
          </a:p>
        </p:txBody>
      </p:sp>
      <p:cxnSp>
        <p:nvCxnSpPr>
          <p:cNvPr id="2106" name="Google Shape;2106;p91"/>
          <p:cNvCxnSpPr/>
          <p:nvPr/>
        </p:nvCxnSpPr>
        <p:spPr>
          <a:xfrm>
            <a:off x="533304" y="8105343"/>
            <a:ext cx="53340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7" name="Google Shape;2107;p91"/>
          <p:cNvGrpSpPr/>
          <p:nvPr/>
        </p:nvGrpSpPr>
        <p:grpSpPr>
          <a:xfrm rot="10800000">
            <a:off x="-2277889" y="-1858514"/>
            <a:ext cx="6613177" cy="8139295"/>
            <a:chOff x="0" y="0"/>
            <a:chExt cx="8817569" cy="10852393"/>
          </a:xfrm>
        </p:grpSpPr>
        <p:grpSp>
          <p:nvGrpSpPr>
            <p:cNvPr id="2108" name="Google Shape;2108;p91"/>
            <p:cNvGrpSpPr/>
            <p:nvPr/>
          </p:nvGrpSpPr>
          <p:grpSpPr>
            <a:xfrm>
              <a:off x="0" y="0"/>
              <a:ext cx="8817569" cy="10852393"/>
              <a:chOff x="0" y="0"/>
              <a:chExt cx="660400" cy="812800"/>
            </a:xfrm>
          </p:grpSpPr>
          <p:sp>
            <p:nvSpPr>
              <p:cNvPr id="2109" name="Google Shape;2109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91"/>
            <p:cNvGrpSpPr/>
            <p:nvPr/>
          </p:nvGrpSpPr>
          <p:grpSpPr>
            <a:xfrm>
              <a:off x="515133" y="634010"/>
              <a:ext cx="7787303" cy="9584373"/>
              <a:chOff x="0" y="0"/>
              <a:chExt cx="660400" cy="812800"/>
            </a:xfrm>
          </p:grpSpPr>
          <p:sp>
            <p:nvSpPr>
              <p:cNvPr id="2112" name="Google Shape;2112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4" name="Google Shape;2114;p91"/>
            <p:cNvGrpSpPr/>
            <p:nvPr/>
          </p:nvGrpSpPr>
          <p:grpSpPr>
            <a:xfrm>
              <a:off x="1023677" y="1259911"/>
              <a:ext cx="6770215" cy="8332572"/>
              <a:chOff x="0" y="0"/>
              <a:chExt cx="660400" cy="812800"/>
            </a:xfrm>
          </p:grpSpPr>
          <p:sp>
            <p:nvSpPr>
              <p:cNvPr id="2115" name="Google Shape;2115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7" name="Google Shape;2117;p91"/>
          <p:cNvGrpSpPr/>
          <p:nvPr/>
        </p:nvGrpSpPr>
        <p:grpSpPr>
          <a:xfrm>
            <a:off x="16344503" y="3645603"/>
            <a:ext cx="6613177" cy="8139295"/>
            <a:chOff x="0" y="0"/>
            <a:chExt cx="8817569" cy="10852393"/>
          </a:xfrm>
        </p:grpSpPr>
        <p:grpSp>
          <p:nvGrpSpPr>
            <p:cNvPr id="2118" name="Google Shape;2118;p91"/>
            <p:cNvGrpSpPr/>
            <p:nvPr/>
          </p:nvGrpSpPr>
          <p:grpSpPr>
            <a:xfrm>
              <a:off x="0" y="0"/>
              <a:ext cx="8817569" cy="10852393"/>
              <a:chOff x="0" y="0"/>
              <a:chExt cx="660400" cy="812800"/>
            </a:xfrm>
          </p:grpSpPr>
          <p:sp>
            <p:nvSpPr>
              <p:cNvPr id="2119" name="Google Shape;2119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91"/>
            <p:cNvGrpSpPr/>
            <p:nvPr/>
          </p:nvGrpSpPr>
          <p:grpSpPr>
            <a:xfrm>
              <a:off x="515133" y="634010"/>
              <a:ext cx="7787303" cy="9584373"/>
              <a:chOff x="0" y="0"/>
              <a:chExt cx="660400" cy="812800"/>
            </a:xfrm>
          </p:grpSpPr>
          <p:sp>
            <p:nvSpPr>
              <p:cNvPr id="2122" name="Google Shape;2122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91"/>
            <p:cNvGrpSpPr/>
            <p:nvPr/>
          </p:nvGrpSpPr>
          <p:grpSpPr>
            <a:xfrm>
              <a:off x="1023677" y="1259911"/>
              <a:ext cx="6770215" cy="8332572"/>
              <a:chOff x="0" y="0"/>
              <a:chExt cx="660400" cy="812800"/>
            </a:xfrm>
          </p:grpSpPr>
          <p:sp>
            <p:nvSpPr>
              <p:cNvPr id="2125" name="Google Shape;2125;p9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9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27" name="Google Shape;2127;p91"/>
          <p:cNvGrpSpPr/>
          <p:nvPr/>
        </p:nvGrpSpPr>
        <p:grpSpPr>
          <a:xfrm>
            <a:off x="6701827" y="4939176"/>
            <a:ext cx="406823" cy="408647"/>
            <a:chOff x="1813" y="0"/>
            <a:chExt cx="809173" cy="812800"/>
          </a:xfrm>
        </p:grpSpPr>
        <p:sp>
          <p:nvSpPr>
            <p:cNvPr id="2128" name="Google Shape;2128;p9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0" name="Google Shape;2130;p91"/>
          <p:cNvGrpSpPr/>
          <p:nvPr/>
        </p:nvGrpSpPr>
        <p:grpSpPr>
          <a:xfrm>
            <a:off x="7265502" y="4939176"/>
            <a:ext cx="406823" cy="408647"/>
            <a:chOff x="1813" y="0"/>
            <a:chExt cx="809173" cy="812800"/>
          </a:xfrm>
        </p:grpSpPr>
        <p:sp>
          <p:nvSpPr>
            <p:cNvPr id="2131" name="Google Shape;2131;p9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3" name="Google Shape;2133;p91"/>
          <p:cNvGrpSpPr/>
          <p:nvPr/>
        </p:nvGrpSpPr>
        <p:grpSpPr>
          <a:xfrm>
            <a:off x="7826549" y="4939176"/>
            <a:ext cx="406823" cy="408647"/>
            <a:chOff x="1813" y="0"/>
            <a:chExt cx="809173" cy="812800"/>
          </a:xfrm>
        </p:grpSpPr>
        <p:sp>
          <p:nvSpPr>
            <p:cNvPr id="2134" name="Google Shape;2134;p9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92"/>
          <p:cNvPicPr preferRelativeResize="0"/>
          <p:nvPr/>
        </p:nvPicPr>
        <p:blipFill rotWithShape="1">
          <a:blip r:embed="rId3">
            <a:alphaModFix/>
          </a:blip>
          <a:srcRect b="17940" l="0" r="0" t="17941"/>
          <a:stretch/>
        </p:blipFill>
        <p:spPr>
          <a:xfrm>
            <a:off x="744622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92"/>
          <p:cNvSpPr txBox="1"/>
          <p:nvPr/>
        </p:nvSpPr>
        <p:spPr>
          <a:xfrm>
            <a:off x="744622" y="486388"/>
            <a:ext cx="899067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team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members page</a:t>
            </a:r>
            <a:endParaRPr/>
          </a:p>
        </p:txBody>
      </p:sp>
      <p:sp>
        <p:nvSpPr>
          <p:cNvPr id="2142" name="Google Shape;2142;p92"/>
          <p:cNvSpPr txBox="1"/>
          <p:nvPr/>
        </p:nvSpPr>
        <p:spPr>
          <a:xfrm>
            <a:off x="784572" y="3280488"/>
            <a:ext cx="1232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2143" name="Google Shape;2143;p92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2144" name="Google Shape;2144;p92"/>
            <p:cNvSpPr/>
            <p:nvPr/>
          </p:nvSpPr>
          <p:spPr>
            <a:xfrm>
              <a:off x="0" y="0"/>
              <a:ext cx="1737603" cy="628605"/>
            </a:xfrm>
            <a:custGeom>
              <a:rect b="b" l="l" r="r" t="t"/>
              <a:pathLst>
                <a:path extrusionOk="0" h="628605" w="1737603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6" name="Google Shape;2146;p92"/>
          <p:cNvGrpSpPr/>
          <p:nvPr/>
        </p:nvGrpSpPr>
        <p:grpSpPr>
          <a:xfrm>
            <a:off x="1389183" y="8246193"/>
            <a:ext cx="2429727" cy="964898"/>
            <a:chOff x="0" y="-19050"/>
            <a:chExt cx="3239636" cy="1286530"/>
          </a:xfrm>
        </p:grpSpPr>
        <p:sp>
          <p:nvSpPr>
            <p:cNvPr id="2147" name="Google Shape;2147;p92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2148" name="Google Shape;2148;p92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2149" name="Google Shape;2149;p92"/>
          <p:cNvPicPr preferRelativeResize="0"/>
          <p:nvPr/>
        </p:nvPicPr>
        <p:blipFill rotWithShape="1">
          <a:blip r:embed="rId4">
            <a:alphaModFix/>
          </a:blip>
          <a:srcRect b="0" l="1003" r="34020" t="6263"/>
          <a:stretch/>
        </p:blipFill>
        <p:spPr>
          <a:xfrm>
            <a:off x="5086350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0" name="Google Shape;2150;p92"/>
          <p:cNvGrpSpPr/>
          <p:nvPr/>
        </p:nvGrpSpPr>
        <p:grpSpPr>
          <a:xfrm>
            <a:off x="5086350" y="7970469"/>
            <a:ext cx="3773570" cy="1847908"/>
            <a:chOff x="0" y="-38100"/>
            <a:chExt cx="1737603" cy="850900"/>
          </a:xfrm>
        </p:grpSpPr>
        <p:sp>
          <p:nvSpPr>
            <p:cNvPr id="2151" name="Google Shape;2151;p92"/>
            <p:cNvSpPr/>
            <p:nvPr/>
          </p:nvSpPr>
          <p:spPr>
            <a:xfrm>
              <a:off x="0" y="0"/>
              <a:ext cx="1737603" cy="628605"/>
            </a:xfrm>
            <a:custGeom>
              <a:rect b="b" l="l" r="r" t="t"/>
              <a:pathLst>
                <a:path extrusionOk="0" h="628605" w="1737603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3" name="Google Shape;2153;p92"/>
          <p:cNvGrpSpPr/>
          <p:nvPr/>
        </p:nvGrpSpPr>
        <p:grpSpPr>
          <a:xfrm>
            <a:off x="5730911" y="8246193"/>
            <a:ext cx="2429727" cy="964898"/>
            <a:chOff x="0" y="-19050"/>
            <a:chExt cx="3239636" cy="1286530"/>
          </a:xfrm>
        </p:grpSpPr>
        <p:sp>
          <p:nvSpPr>
            <p:cNvPr id="2154" name="Google Shape;2154;p92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2155" name="Google Shape;2155;p92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2156" name="Google Shape;2156;p92"/>
          <p:cNvPicPr preferRelativeResize="0"/>
          <p:nvPr/>
        </p:nvPicPr>
        <p:blipFill rotWithShape="1">
          <a:blip r:embed="rId5">
            <a:alphaModFix/>
          </a:blip>
          <a:srcRect b="22785" l="0" r="0" t="13096"/>
          <a:stretch/>
        </p:blipFill>
        <p:spPr>
          <a:xfrm>
            <a:off x="9428078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7" name="Google Shape;2157;p92"/>
          <p:cNvGrpSpPr/>
          <p:nvPr/>
        </p:nvGrpSpPr>
        <p:grpSpPr>
          <a:xfrm>
            <a:off x="9428078" y="7970469"/>
            <a:ext cx="3773570" cy="1847908"/>
            <a:chOff x="0" y="-38100"/>
            <a:chExt cx="1737603" cy="850900"/>
          </a:xfrm>
        </p:grpSpPr>
        <p:sp>
          <p:nvSpPr>
            <p:cNvPr id="2158" name="Google Shape;2158;p92"/>
            <p:cNvSpPr/>
            <p:nvPr/>
          </p:nvSpPr>
          <p:spPr>
            <a:xfrm>
              <a:off x="0" y="0"/>
              <a:ext cx="1737603" cy="628605"/>
            </a:xfrm>
            <a:custGeom>
              <a:rect b="b" l="l" r="r" t="t"/>
              <a:pathLst>
                <a:path extrusionOk="0" h="628605" w="1737603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0" name="Google Shape;2160;p92"/>
          <p:cNvGrpSpPr/>
          <p:nvPr/>
        </p:nvGrpSpPr>
        <p:grpSpPr>
          <a:xfrm>
            <a:off x="10072639" y="8246193"/>
            <a:ext cx="2429727" cy="964898"/>
            <a:chOff x="0" y="-19050"/>
            <a:chExt cx="3239636" cy="1286530"/>
          </a:xfrm>
        </p:grpSpPr>
        <p:sp>
          <p:nvSpPr>
            <p:cNvPr id="2161" name="Google Shape;2161;p92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2162" name="Google Shape;2162;p92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2163" name="Google Shape;2163;p92"/>
          <p:cNvPicPr preferRelativeResize="0"/>
          <p:nvPr/>
        </p:nvPicPr>
        <p:blipFill rotWithShape="1">
          <a:blip r:embed="rId6">
            <a:alphaModFix/>
          </a:blip>
          <a:srcRect b="17940" l="0" r="0" t="17941"/>
          <a:stretch/>
        </p:blipFill>
        <p:spPr>
          <a:xfrm>
            <a:off x="13769806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4" name="Google Shape;2164;p92"/>
          <p:cNvGrpSpPr/>
          <p:nvPr/>
        </p:nvGrpSpPr>
        <p:grpSpPr>
          <a:xfrm>
            <a:off x="13769806" y="7970469"/>
            <a:ext cx="3773570" cy="1847908"/>
            <a:chOff x="0" y="-38100"/>
            <a:chExt cx="1737603" cy="850900"/>
          </a:xfrm>
        </p:grpSpPr>
        <p:sp>
          <p:nvSpPr>
            <p:cNvPr id="2165" name="Google Shape;2165;p92"/>
            <p:cNvSpPr/>
            <p:nvPr/>
          </p:nvSpPr>
          <p:spPr>
            <a:xfrm>
              <a:off x="0" y="0"/>
              <a:ext cx="1737603" cy="628605"/>
            </a:xfrm>
            <a:custGeom>
              <a:rect b="b" l="l" r="r" t="t"/>
              <a:pathLst>
                <a:path extrusionOk="0" h="628605" w="1737603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7" name="Google Shape;2167;p92"/>
          <p:cNvGrpSpPr/>
          <p:nvPr/>
        </p:nvGrpSpPr>
        <p:grpSpPr>
          <a:xfrm>
            <a:off x="14414367" y="8246193"/>
            <a:ext cx="2429727" cy="964898"/>
            <a:chOff x="0" y="-19050"/>
            <a:chExt cx="3239636" cy="1286530"/>
          </a:xfrm>
        </p:grpSpPr>
        <p:sp>
          <p:nvSpPr>
            <p:cNvPr id="2168" name="Google Shape;2168;p92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2169" name="Google Shape;2169;p92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cxnSp>
        <p:nvCxnSpPr>
          <p:cNvPr id="2170" name="Google Shape;2170;p92"/>
          <p:cNvCxnSpPr/>
          <p:nvPr/>
        </p:nvCxnSpPr>
        <p:spPr>
          <a:xfrm>
            <a:off x="7164525" y="1233024"/>
            <a:ext cx="8289292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71" name="Google Shape;2171;p92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2172" name="Google Shape;2172;p9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4" name="Google Shape;2174;p92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2175" name="Google Shape;2175;p9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7" name="Google Shape;2177;p92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2178" name="Google Shape;2178;p9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93"/>
          <p:cNvSpPr txBox="1"/>
          <p:nvPr/>
        </p:nvSpPr>
        <p:spPr>
          <a:xfrm>
            <a:off x="1028700" y="439475"/>
            <a:ext cx="87948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get in touch</a:t>
            </a:r>
            <a:endParaRPr/>
          </a:p>
        </p:txBody>
      </p:sp>
      <p:cxnSp>
        <p:nvCxnSpPr>
          <p:cNvPr id="2185" name="Google Shape;2185;p93"/>
          <p:cNvCxnSpPr/>
          <p:nvPr/>
        </p:nvCxnSpPr>
        <p:spPr>
          <a:xfrm>
            <a:off x="8060037" y="1491523"/>
            <a:ext cx="71691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6" name="Google Shape;2186;p93"/>
          <p:cNvGrpSpPr/>
          <p:nvPr/>
        </p:nvGrpSpPr>
        <p:grpSpPr>
          <a:xfrm>
            <a:off x="15726843" y="1287200"/>
            <a:ext cx="406852" cy="408676"/>
            <a:chOff x="1813" y="0"/>
            <a:chExt cx="809173" cy="812800"/>
          </a:xfrm>
        </p:grpSpPr>
        <p:sp>
          <p:nvSpPr>
            <p:cNvPr id="2187" name="Google Shape;2187;p9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9" name="Google Shape;2189;p93"/>
          <p:cNvGrpSpPr/>
          <p:nvPr/>
        </p:nvGrpSpPr>
        <p:grpSpPr>
          <a:xfrm>
            <a:off x="16290517" y="1287200"/>
            <a:ext cx="406852" cy="408676"/>
            <a:chOff x="1813" y="0"/>
            <a:chExt cx="809173" cy="812800"/>
          </a:xfrm>
        </p:grpSpPr>
        <p:sp>
          <p:nvSpPr>
            <p:cNvPr id="2190" name="Google Shape;2190;p9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2" name="Google Shape;2192;p93"/>
          <p:cNvGrpSpPr/>
          <p:nvPr/>
        </p:nvGrpSpPr>
        <p:grpSpPr>
          <a:xfrm>
            <a:off x="16851565" y="1287200"/>
            <a:ext cx="406852" cy="408676"/>
            <a:chOff x="1813" y="0"/>
            <a:chExt cx="809173" cy="812800"/>
          </a:xfrm>
        </p:grpSpPr>
        <p:sp>
          <p:nvSpPr>
            <p:cNvPr id="2193" name="Google Shape;2193;p9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5" name="Google Shape;2195;p9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9571842" y="3339234"/>
            <a:ext cx="10270431" cy="9769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93"/>
          <p:cNvGrpSpPr/>
          <p:nvPr/>
        </p:nvGrpSpPr>
        <p:grpSpPr>
          <a:xfrm>
            <a:off x="1028700" y="3440796"/>
            <a:ext cx="8115300" cy="1259771"/>
            <a:chOff x="0" y="-114300"/>
            <a:chExt cx="10820400" cy="1679695"/>
          </a:xfrm>
        </p:grpSpPr>
        <p:sp>
          <p:nvSpPr>
            <p:cNvPr id="2197" name="Google Shape;2197;p93"/>
            <p:cNvSpPr txBox="1"/>
            <p:nvPr/>
          </p:nvSpPr>
          <p:spPr>
            <a:xfrm>
              <a:off x="0" y="-114300"/>
              <a:ext cx="108204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Email </a:t>
              </a:r>
              <a:endParaRPr/>
            </a:p>
          </p:txBody>
        </p:sp>
        <p:sp>
          <p:nvSpPr>
            <p:cNvPr id="2198" name="Google Shape;2198;p93"/>
            <p:cNvSpPr txBox="1"/>
            <p:nvPr/>
          </p:nvSpPr>
          <p:spPr>
            <a:xfrm>
              <a:off x="0" y="772795"/>
              <a:ext cx="108204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hello@reallygreatsite.com</a:t>
              </a:r>
              <a:endParaRPr/>
            </a:p>
          </p:txBody>
        </p:sp>
      </p:grpSp>
      <p:grpSp>
        <p:nvGrpSpPr>
          <p:cNvPr id="2199" name="Google Shape;2199;p93"/>
          <p:cNvGrpSpPr/>
          <p:nvPr/>
        </p:nvGrpSpPr>
        <p:grpSpPr>
          <a:xfrm>
            <a:off x="1028700" y="5597965"/>
            <a:ext cx="8115300" cy="1259771"/>
            <a:chOff x="0" y="-114300"/>
            <a:chExt cx="10820400" cy="1679695"/>
          </a:xfrm>
        </p:grpSpPr>
        <p:sp>
          <p:nvSpPr>
            <p:cNvPr id="2200" name="Google Shape;2200;p93"/>
            <p:cNvSpPr txBox="1"/>
            <p:nvPr/>
          </p:nvSpPr>
          <p:spPr>
            <a:xfrm>
              <a:off x="0" y="-114300"/>
              <a:ext cx="108204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Social Media </a:t>
              </a:r>
              <a:endParaRPr/>
            </a:p>
          </p:txBody>
        </p:sp>
        <p:sp>
          <p:nvSpPr>
            <p:cNvPr id="2201" name="Google Shape;2201;p93"/>
            <p:cNvSpPr txBox="1"/>
            <p:nvPr/>
          </p:nvSpPr>
          <p:spPr>
            <a:xfrm>
              <a:off x="0" y="772795"/>
              <a:ext cx="108204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@reallygreatsite</a:t>
              </a:r>
              <a:endParaRPr/>
            </a:p>
          </p:txBody>
        </p:sp>
      </p:grpSp>
      <p:grpSp>
        <p:nvGrpSpPr>
          <p:cNvPr id="2202" name="Google Shape;2202;p93"/>
          <p:cNvGrpSpPr/>
          <p:nvPr/>
        </p:nvGrpSpPr>
        <p:grpSpPr>
          <a:xfrm>
            <a:off x="1028700" y="7755133"/>
            <a:ext cx="8115300" cy="1259771"/>
            <a:chOff x="0" y="-114300"/>
            <a:chExt cx="10820400" cy="1679695"/>
          </a:xfrm>
        </p:grpSpPr>
        <p:sp>
          <p:nvSpPr>
            <p:cNvPr id="2203" name="Google Shape;2203;p93"/>
            <p:cNvSpPr txBox="1"/>
            <p:nvPr/>
          </p:nvSpPr>
          <p:spPr>
            <a:xfrm>
              <a:off x="0" y="-114300"/>
              <a:ext cx="108204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Call us </a:t>
              </a:r>
              <a:endParaRPr/>
            </a:p>
          </p:txBody>
        </p:sp>
        <p:sp>
          <p:nvSpPr>
            <p:cNvPr id="2204" name="Google Shape;2204;p93"/>
            <p:cNvSpPr txBox="1"/>
            <p:nvPr/>
          </p:nvSpPr>
          <p:spPr>
            <a:xfrm>
              <a:off x="0" y="772795"/>
              <a:ext cx="108204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123-456-7890</a:t>
              </a:r>
              <a:endParaRPr/>
            </a:p>
          </p:txBody>
        </p:sp>
      </p:grpSp>
      <p:cxnSp>
        <p:nvCxnSpPr>
          <p:cNvPr id="2205" name="Google Shape;2205;p93"/>
          <p:cNvCxnSpPr/>
          <p:nvPr/>
        </p:nvCxnSpPr>
        <p:spPr>
          <a:xfrm>
            <a:off x="1028700" y="5105400"/>
            <a:ext cx="59535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6" name="Google Shape;2206;p93"/>
          <p:cNvCxnSpPr/>
          <p:nvPr/>
        </p:nvCxnSpPr>
        <p:spPr>
          <a:xfrm>
            <a:off x="1028700" y="7442047"/>
            <a:ext cx="59535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7" name="Google Shape;2207;p93"/>
          <p:cNvCxnSpPr/>
          <p:nvPr/>
        </p:nvCxnSpPr>
        <p:spPr>
          <a:xfrm>
            <a:off x="1028700" y="9576031"/>
            <a:ext cx="59535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94"/>
          <p:cNvPicPr preferRelativeResize="0"/>
          <p:nvPr/>
        </p:nvPicPr>
        <p:blipFill rotWithShape="1">
          <a:blip r:embed="rId3">
            <a:alphaModFix amt="35000"/>
          </a:blip>
          <a:srcRect b="2499" l="0" r="0" t="18252"/>
          <a:stretch/>
        </p:blipFill>
        <p:spPr>
          <a:xfrm>
            <a:off x="0" y="15368"/>
            <a:ext cx="18288000" cy="102716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94"/>
          <p:cNvSpPr txBox="1"/>
          <p:nvPr/>
        </p:nvSpPr>
        <p:spPr>
          <a:xfrm>
            <a:off x="1028700" y="8031800"/>
            <a:ext cx="1039357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credits</a:t>
            </a:r>
            <a:endParaRPr/>
          </a:p>
        </p:txBody>
      </p:sp>
      <p:sp>
        <p:nvSpPr>
          <p:cNvPr id="2214" name="Google Shape;2214;p94"/>
          <p:cNvSpPr txBox="1"/>
          <p:nvPr/>
        </p:nvSpPr>
        <p:spPr>
          <a:xfrm>
            <a:off x="7669800" y="1159226"/>
            <a:ext cx="9589500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2215" name="Google Shape;2215;p94"/>
          <p:cNvSpPr txBox="1"/>
          <p:nvPr/>
        </p:nvSpPr>
        <p:spPr>
          <a:xfrm>
            <a:off x="10529587" y="3006293"/>
            <a:ext cx="6729713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SlidesCarnival for the presentation template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Pexels for the photos</a:t>
            </a:r>
            <a:endParaRPr/>
          </a:p>
        </p:txBody>
      </p:sp>
      <p:sp>
        <p:nvSpPr>
          <p:cNvPr id="2216" name="Google Shape;2216;p94"/>
          <p:cNvSpPr txBox="1"/>
          <p:nvPr/>
        </p:nvSpPr>
        <p:spPr>
          <a:xfrm>
            <a:off x="11835631" y="4571568"/>
            <a:ext cx="5423669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happy designing! </a:t>
            </a:r>
            <a:endParaRPr/>
          </a:p>
        </p:txBody>
      </p:sp>
      <p:cxnSp>
        <p:nvCxnSpPr>
          <p:cNvPr id="2217" name="Google Shape;2217;p94"/>
          <p:cNvCxnSpPr/>
          <p:nvPr/>
        </p:nvCxnSpPr>
        <p:spPr>
          <a:xfrm>
            <a:off x="5694668" y="8902874"/>
            <a:ext cx="9331772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8" name="Google Shape;2218;p94"/>
          <p:cNvGrpSpPr/>
          <p:nvPr/>
        </p:nvGrpSpPr>
        <p:grpSpPr>
          <a:xfrm>
            <a:off x="15726843" y="8717600"/>
            <a:ext cx="406823" cy="408647"/>
            <a:chOff x="1813" y="0"/>
            <a:chExt cx="809173" cy="812800"/>
          </a:xfrm>
        </p:grpSpPr>
        <p:sp>
          <p:nvSpPr>
            <p:cNvPr id="2219" name="Google Shape;2219;p9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1" name="Google Shape;2221;p94"/>
          <p:cNvGrpSpPr/>
          <p:nvPr/>
        </p:nvGrpSpPr>
        <p:grpSpPr>
          <a:xfrm>
            <a:off x="16290517" y="8717600"/>
            <a:ext cx="406823" cy="408647"/>
            <a:chOff x="1813" y="0"/>
            <a:chExt cx="809173" cy="812800"/>
          </a:xfrm>
        </p:grpSpPr>
        <p:sp>
          <p:nvSpPr>
            <p:cNvPr id="2222" name="Google Shape;2222;p9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4" name="Google Shape;2224;p94"/>
          <p:cNvGrpSpPr/>
          <p:nvPr/>
        </p:nvGrpSpPr>
        <p:grpSpPr>
          <a:xfrm>
            <a:off x="16851565" y="8717600"/>
            <a:ext cx="406823" cy="408647"/>
            <a:chOff x="1813" y="0"/>
            <a:chExt cx="809173" cy="812800"/>
          </a:xfrm>
        </p:grpSpPr>
        <p:sp>
          <p:nvSpPr>
            <p:cNvPr id="2225" name="Google Shape;2225;p9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7" name="Google Shape;2227;p94"/>
          <p:cNvGrpSpPr/>
          <p:nvPr/>
        </p:nvGrpSpPr>
        <p:grpSpPr>
          <a:xfrm rot="10800000">
            <a:off x="-2349446" y="-3255996"/>
            <a:ext cx="6694997" cy="8239997"/>
            <a:chOff x="0" y="0"/>
            <a:chExt cx="8926663" cy="10986662"/>
          </a:xfrm>
        </p:grpSpPr>
        <p:grpSp>
          <p:nvGrpSpPr>
            <p:cNvPr id="2228" name="Google Shape;2228;p94"/>
            <p:cNvGrpSpPr/>
            <p:nvPr/>
          </p:nvGrpSpPr>
          <p:grpSpPr>
            <a:xfrm>
              <a:off x="0" y="0"/>
              <a:ext cx="8926663" cy="10986662"/>
              <a:chOff x="0" y="0"/>
              <a:chExt cx="660400" cy="812800"/>
            </a:xfrm>
          </p:grpSpPr>
          <p:sp>
            <p:nvSpPr>
              <p:cNvPr id="2229" name="Google Shape;2229;p9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9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94"/>
            <p:cNvGrpSpPr/>
            <p:nvPr/>
          </p:nvGrpSpPr>
          <p:grpSpPr>
            <a:xfrm>
              <a:off x="521507" y="641854"/>
              <a:ext cx="7883650" cy="9702953"/>
              <a:chOff x="0" y="0"/>
              <a:chExt cx="660400" cy="812800"/>
            </a:xfrm>
          </p:grpSpPr>
          <p:sp>
            <p:nvSpPr>
              <p:cNvPr id="2232" name="Google Shape;2232;p9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9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94"/>
            <p:cNvGrpSpPr/>
            <p:nvPr/>
          </p:nvGrpSpPr>
          <p:grpSpPr>
            <a:xfrm>
              <a:off x="1036343" y="1275499"/>
              <a:ext cx="6853978" cy="8435665"/>
              <a:chOff x="0" y="0"/>
              <a:chExt cx="660400" cy="812800"/>
            </a:xfrm>
          </p:grpSpPr>
          <p:sp>
            <p:nvSpPr>
              <p:cNvPr id="2235" name="Google Shape;2235;p9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9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9"/>
          <p:cNvSpPr txBox="1"/>
          <p:nvPr/>
        </p:nvSpPr>
        <p:spPr>
          <a:xfrm>
            <a:off x="720538" y="556932"/>
            <a:ext cx="9386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Early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Observations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221" name="Google Shape;1221;p59"/>
          <p:cNvGrpSpPr/>
          <p:nvPr/>
        </p:nvGrpSpPr>
        <p:grpSpPr>
          <a:xfrm>
            <a:off x="461048" y="5319140"/>
            <a:ext cx="5660320" cy="4536278"/>
            <a:chOff x="0" y="-38100"/>
            <a:chExt cx="1490774" cy="1194732"/>
          </a:xfrm>
        </p:grpSpPr>
        <p:sp>
          <p:nvSpPr>
            <p:cNvPr id="1222" name="Google Shape;1222;p59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59"/>
          <p:cNvGrpSpPr/>
          <p:nvPr/>
        </p:nvGrpSpPr>
        <p:grpSpPr>
          <a:xfrm>
            <a:off x="461048" y="4003195"/>
            <a:ext cx="4287589" cy="3230403"/>
            <a:chOff x="0" y="-38100"/>
            <a:chExt cx="1129234" cy="850800"/>
          </a:xfrm>
        </p:grpSpPr>
        <p:sp>
          <p:nvSpPr>
            <p:cNvPr id="1225" name="Google Shape;1225;p59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59"/>
          <p:cNvSpPr txBox="1"/>
          <p:nvPr/>
        </p:nvSpPr>
        <p:spPr>
          <a:xfrm>
            <a:off x="720538" y="6021446"/>
            <a:ext cx="51414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Identification of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discrepancies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in overtime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payments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Increased overtime as a result of social events (Boston Marathon Bombing, BLM Protests, etc)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9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Results</a:t>
            </a:r>
            <a:endParaRPr/>
          </a:p>
        </p:txBody>
      </p:sp>
      <p:grpSp>
        <p:nvGrpSpPr>
          <p:cNvPr id="1229" name="Google Shape;1229;p59"/>
          <p:cNvGrpSpPr/>
          <p:nvPr/>
        </p:nvGrpSpPr>
        <p:grpSpPr>
          <a:xfrm>
            <a:off x="6313859" y="5319140"/>
            <a:ext cx="5660320" cy="4536278"/>
            <a:chOff x="0" y="-38100"/>
            <a:chExt cx="1490774" cy="1194732"/>
          </a:xfrm>
        </p:grpSpPr>
        <p:sp>
          <p:nvSpPr>
            <p:cNvPr id="1230" name="Google Shape;1230;p59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59"/>
          <p:cNvGrpSpPr/>
          <p:nvPr/>
        </p:nvGrpSpPr>
        <p:grpSpPr>
          <a:xfrm>
            <a:off x="6313859" y="4003195"/>
            <a:ext cx="4287589" cy="3230403"/>
            <a:chOff x="0" y="-38100"/>
            <a:chExt cx="1129234" cy="850800"/>
          </a:xfrm>
        </p:grpSpPr>
        <p:sp>
          <p:nvSpPr>
            <p:cNvPr id="1233" name="Google Shape;1233;p59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59"/>
          <p:cNvGrpSpPr/>
          <p:nvPr/>
        </p:nvGrpSpPr>
        <p:grpSpPr>
          <a:xfrm>
            <a:off x="12166670" y="5319140"/>
            <a:ext cx="5660320" cy="4536278"/>
            <a:chOff x="0" y="-38100"/>
            <a:chExt cx="1490774" cy="1194732"/>
          </a:xfrm>
        </p:grpSpPr>
        <p:sp>
          <p:nvSpPr>
            <p:cNvPr id="1236" name="Google Shape;1236;p59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9"/>
          <p:cNvGrpSpPr/>
          <p:nvPr/>
        </p:nvGrpSpPr>
        <p:grpSpPr>
          <a:xfrm>
            <a:off x="12166670" y="4003195"/>
            <a:ext cx="4287589" cy="3230403"/>
            <a:chOff x="0" y="-38100"/>
            <a:chExt cx="1129234" cy="850800"/>
          </a:xfrm>
        </p:grpSpPr>
        <p:sp>
          <p:nvSpPr>
            <p:cNvPr id="1239" name="Google Shape;1239;p59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1" name="Google Shape;1241;p59"/>
          <p:cNvSpPr txBox="1"/>
          <p:nvPr/>
        </p:nvSpPr>
        <p:spPr>
          <a:xfrm>
            <a:off x="6573349" y="6021446"/>
            <a:ext cx="51414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Overtime and highest payment graphs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Ratio of overtime earnings graph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Year-over-year changes in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court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overtime graph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243" name="Google Shape;1243;p59"/>
          <p:cNvSpPr txBox="1"/>
          <p:nvPr/>
        </p:nvSpPr>
        <p:spPr>
          <a:xfrm>
            <a:off x="12426160" y="6021446"/>
            <a:ext cx="51414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Indications of potential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irregularities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Understanding the impact of social events on overtime usage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59"/>
          <p:cNvSpPr txBox="1"/>
          <p:nvPr/>
        </p:nvSpPr>
        <p:spPr>
          <a:xfrm>
            <a:off x="12515945" y="43829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cxnSp>
        <p:nvCxnSpPr>
          <p:cNvPr id="1245" name="Google Shape;1245;p59"/>
          <p:cNvCxnSpPr/>
          <p:nvPr/>
        </p:nvCxnSpPr>
        <p:spPr>
          <a:xfrm>
            <a:off x="10248689" y="1399247"/>
            <a:ext cx="5543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46" name="Google Shape;1246;p59"/>
          <p:cNvGrpSpPr/>
          <p:nvPr/>
        </p:nvGrpSpPr>
        <p:grpSpPr>
          <a:xfrm>
            <a:off x="16294495" y="1194924"/>
            <a:ext cx="406852" cy="408676"/>
            <a:chOff x="1813" y="0"/>
            <a:chExt cx="809173" cy="812800"/>
          </a:xfrm>
        </p:grpSpPr>
        <p:sp>
          <p:nvSpPr>
            <p:cNvPr id="1247" name="Google Shape;1247;p5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9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9"/>
          <p:cNvGrpSpPr/>
          <p:nvPr/>
        </p:nvGrpSpPr>
        <p:grpSpPr>
          <a:xfrm>
            <a:off x="16858169" y="1194924"/>
            <a:ext cx="406852" cy="408676"/>
            <a:chOff x="1813" y="0"/>
            <a:chExt cx="809173" cy="812800"/>
          </a:xfrm>
        </p:grpSpPr>
        <p:sp>
          <p:nvSpPr>
            <p:cNvPr id="1250" name="Google Shape;1250;p5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9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59"/>
          <p:cNvGrpSpPr/>
          <p:nvPr/>
        </p:nvGrpSpPr>
        <p:grpSpPr>
          <a:xfrm>
            <a:off x="17419216" y="1194924"/>
            <a:ext cx="406852" cy="408676"/>
            <a:chOff x="1813" y="0"/>
            <a:chExt cx="809173" cy="812800"/>
          </a:xfrm>
        </p:grpSpPr>
        <p:sp>
          <p:nvSpPr>
            <p:cNvPr id="1253" name="Google Shape;1253;p5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95"/>
          <p:cNvPicPr preferRelativeResize="0"/>
          <p:nvPr/>
        </p:nvPicPr>
        <p:blipFill rotWithShape="1">
          <a:blip r:embed="rId3">
            <a:alphaModFix/>
          </a:blip>
          <a:srcRect b="0" l="7839" r="7839" t="0"/>
          <a:stretch/>
        </p:blipFill>
        <p:spPr>
          <a:xfrm>
            <a:off x="13571312" y="0"/>
            <a:ext cx="4716688" cy="37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95"/>
          <p:cNvPicPr preferRelativeResize="0"/>
          <p:nvPr/>
        </p:nvPicPr>
        <p:blipFill rotWithShape="1">
          <a:blip r:embed="rId4">
            <a:alphaModFix/>
          </a:blip>
          <a:srcRect b="0" l="27242" r="34070" t="0"/>
          <a:stretch/>
        </p:blipFill>
        <p:spPr>
          <a:xfrm>
            <a:off x="9829319" y="0"/>
            <a:ext cx="3741993" cy="644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95"/>
          <p:cNvPicPr preferRelativeResize="0"/>
          <p:nvPr/>
        </p:nvPicPr>
        <p:blipFill rotWithShape="1">
          <a:blip r:embed="rId5">
            <a:alphaModFix/>
          </a:blip>
          <a:srcRect b="6845" l="0" r="0" t="6846"/>
          <a:stretch/>
        </p:blipFill>
        <p:spPr>
          <a:xfrm>
            <a:off x="13571312" y="3730352"/>
            <a:ext cx="4716688" cy="2713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95"/>
          <p:cNvSpPr txBox="1"/>
          <p:nvPr/>
        </p:nvSpPr>
        <p:spPr>
          <a:xfrm>
            <a:off x="7282831" y="6749047"/>
            <a:ext cx="1039357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fonts in this presentation</a:t>
            </a:r>
            <a:endParaRPr/>
          </a:p>
        </p:txBody>
      </p:sp>
      <p:sp>
        <p:nvSpPr>
          <p:cNvPr id="2245" name="Google Shape;2245;p95"/>
          <p:cNvSpPr txBox="1"/>
          <p:nvPr/>
        </p:nvSpPr>
        <p:spPr>
          <a:xfrm>
            <a:off x="1029848" y="982792"/>
            <a:ext cx="8437521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This presentation template uses the following free fonts:</a:t>
            </a:r>
            <a:endParaRPr/>
          </a:p>
        </p:txBody>
      </p:sp>
      <p:sp>
        <p:nvSpPr>
          <p:cNvPr id="2246" name="Google Shape;2246;p95"/>
          <p:cNvSpPr txBox="1"/>
          <p:nvPr/>
        </p:nvSpPr>
        <p:spPr>
          <a:xfrm>
            <a:off x="1028700" y="2954608"/>
            <a:ext cx="7964643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Titles: Playfair Display Black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Headers: Roboto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Body Copy: Roboto</a:t>
            </a:r>
            <a:endParaRPr/>
          </a:p>
        </p:txBody>
      </p:sp>
      <p:sp>
        <p:nvSpPr>
          <p:cNvPr id="2247" name="Google Shape;2247;p95"/>
          <p:cNvSpPr txBox="1"/>
          <p:nvPr/>
        </p:nvSpPr>
        <p:spPr>
          <a:xfrm>
            <a:off x="1028700" y="5078824"/>
            <a:ext cx="8437521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 can find these fonts online too.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Happy designing! </a:t>
            </a:r>
            <a:endParaRPr/>
          </a:p>
        </p:txBody>
      </p:sp>
      <p:grpSp>
        <p:nvGrpSpPr>
          <p:cNvPr id="2248" name="Google Shape;2248;p95"/>
          <p:cNvGrpSpPr/>
          <p:nvPr/>
        </p:nvGrpSpPr>
        <p:grpSpPr>
          <a:xfrm>
            <a:off x="1029612" y="8849653"/>
            <a:ext cx="406823" cy="408647"/>
            <a:chOff x="1813" y="0"/>
            <a:chExt cx="809173" cy="812800"/>
          </a:xfrm>
        </p:grpSpPr>
        <p:sp>
          <p:nvSpPr>
            <p:cNvPr id="2249" name="Google Shape;2249;p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95"/>
          <p:cNvGrpSpPr/>
          <p:nvPr/>
        </p:nvGrpSpPr>
        <p:grpSpPr>
          <a:xfrm>
            <a:off x="1593286" y="8849653"/>
            <a:ext cx="406823" cy="408647"/>
            <a:chOff x="1813" y="0"/>
            <a:chExt cx="809173" cy="812800"/>
          </a:xfrm>
        </p:grpSpPr>
        <p:sp>
          <p:nvSpPr>
            <p:cNvPr id="2252" name="Google Shape;2252;p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4" name="Google Shape;2254;p95"/>
          <p:cNvGrpSpPr/>
          <p:nvPr/>
        </p:nvGrpSpPr>
        <p:grpSpPr>
          <a:xfrm>
            <a:off x="2154334" y="8849653"/>
            <a:ext cx="406823" cy="408647"/>
            <a:chOff x="1813" y="0"/>
            <a:chExt cx="809173" cy="812800"/>
          </a:xfrm>
        </p:grpSpPr>
        <p:sp>
          <p:nvSpPr>
            <p:cNvPr id="2255" name="Google Shape;2255;p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57" name="Google Shape;2257;p95"/>
          <p:cNvCxnSpPr/>
          <p:nvPr/>
        </p:nvCxnSpPr>
        <p:spPr>
          <a:xfrm>
            <a:off x="3142926" y="9015876"/>
            <a:ext cx="7237301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2" name="Google Shape;2262;p96"/>
          <p:cNvGrpSpPr/>
          <p:nvPr/>
        </p:nvGrpSpPr>
        <p:grpSpPr>
          <a:xfrm>
            <a:off x="9723041" y="3654747"/>
            <a:ext cx="371556" cy="373221"/>
            <a:chOff x="1813" y="0"/>
            <a:chExt cx="809173" cy="812800"/>
          </a:xfrm>
        </p:grpSpPr>
        <p:sp>
          <p:nvSpPr>
            <p:cNvPr id="2263" name="Google Shape;2263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96"/>
          <p:cNvGrpSpPr/>
          <p:nvPr/>
        </p:nvGrpSpPr>
        <p:grpSpPr>
          <a:xfrm>
            <a:off x="5290383" y="3682780"/>
            <a:ext cx="371556" cy="373221"/>
            <a:chOff x="1813" y="0"/>
            <a:chExt cx="809173" cy="812800"/>
          </a:xfrm>
        </p:grpSpPr>
        <p:sp>
          <p:nvSpPr>
            <p:cNvPr id="2266" name="Google Shape;2266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8" name="Google Shape;2268;p96"/>
          <p:cNvSpPr txBox="1"/>
          <p:nvPr/>
        </p:nvSpPr>
        <p:spPr>
          <a:xfrm>
            <a:off x="10443559" y="378689"/>
            <a:ext cx="7350616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timeline page</a:t>
            </a:r>
            <a:endParaRPr/>
          </a:p>
        </p:txBody>
      </p:sp>
      <p:sp>
        <p:nvSpPr>
          <p:cNvPr id="2269" name="Google Shape;2269;p96"/>
          <p:cNvSpPr txBox="1"/>
          <p:nvPr/>
        </p:nvSpPr>
        <p:spPr>
          <a:xfrm>
            <a:off x="1311187" y="8220305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0" name="Google Shape;2270;p96"/>
          <p:cNvSpPr txBox="1"/>
          <p:nvPr/>
        </p:nvSpPr>
        <p:spPr>
          <a:xfrm>
            <a:off x="1311187" y="9023834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2271" name="Google Shape;2271;p96"/>
          <p:cNvSpPr txBox="1"/>
          <p:nvPr/>
        </p:nvSpPr>
        <p:spPr>
          <a:xfrm>
            <a:off x="5779075" y="8252499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2" name="Google Shape;2272;p96"/>
          <p:cNvSpPr txBox="1"/>
          <p:nvPr/>
        </p:nvSpPr>
        <p:spPr>
          <a:xfrm>
            <a:off x="10248900" y="8220305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3" name="Google Shape;2273;p96"/>
          <p:cNvSpPr txBox="1"/>
          <p:nvPr/>
        </p:nvSpPr>
        <p:spPr>
          <a:xfrm>
            <a:off x="5779075" y="9056028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2274" name="Google Shape;2274;p96"/>
          <p:cNvSpPr txBox="1"/>
          <p:nvPr/>
        </p:nvSpPr>
        <p:spPr>
          <a:xfrm>
            <a:off x="10248900" y="9023834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2275" name="Google Shape;2275;p96"/>
          <p:cNvSpPr txBox="1"/>
          <p:nvPr/>
        </p:nvSpPr>
        <p:spPr>
          <a:xfrm>
            <a:off x="13613825" y="4429223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6" name="Google Shape;2276;p96"/>
          <p:cNvSpPr txBox="1"/>
          <p:nvPr/>
        </p:nvSpPr>
        <p:spPr>
          <a:xfrm>
            <a:off x="13613825" y="5294440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2277" name="Google Shape;2277;p96"/>
          <p:cNvSpPr txBox="1"/>
          <p:nvPr/>
        </p:nvSpPr>
        <p:spPr>
          <a:xfrm>
            <a:off x="9382301" y="4460274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8" name="Google Shape;2278;p96"/>
          <p:cNvSpPr txBox="1"/>
          <p:nvPr/>
        </p:nvSpPr>
        <p:spPr>
          <a:xfrm>
            <a:off x="4434404" y="4460274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2279" name="Google Shape;2279;p96"/>
          <p:cNvSpPr txBox="1"/>
          <p:nvPr/>
        </p:nvSpPr>
        <p:spPr>
          <a:xfrm>
            <a:off x="9382301" y="5263803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2280" name="Google Shape;2280;p96"/>
          <p:cNvSpPr txBox="1"/>
          <p:nvPr/>
        </p:nvSpPr>
        <p:spPr>
          <a:xfrm>
            <a:off x="4434404" y="5263803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cxnSp>
        <p:nvCxnSpPr>
          <p:cNvPr id="2281" name="Google Shape;2281;p96"/>
          <p:cNvCxnSpPr/>
          <p:nvPr/>
        </p:nvCxnSpPr>
        <p:spPr>
          <a:xfrm rot="-15209">
            <a:off x="10095494" y="3822308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2" name="Google Shape;2282;p96"/>
          <p:cNvCxnSpPr/>
          <p:nvPr/>
        </p:nvCxnSpPr>
        <p:spPr>
          <a:xfrm rot="-15209">
            <a:off x="5662836" y="3850341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3" name="Google Shape;2283;p96"/>
          <p:cNvCxnSpPr/>
          <p:nvPr/>
        </p:nvCxnSpPr>
        <p:spPr>
          <a:xfrm rot="24429">
            <a:off x="14529782" y="3808954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84" name="Google Shape;2284;p96"/>
          <p:cNvGrpSpPr/>
          <p:nvPr/>
        </p:nvGrpSpPr>
        <p:grpSpPr>
          <a:xfrm>
            <a:off x="14157444" y="3626714"/>
            <a:ext cx="371556" cy="373221"/>
            <a:chOff x="1813" y="0"/>
            <a:chExt cx="809173" cy="812800"/>
          </a:xfrm>
        </p:grpSpPr>
        <p:sp>
          <p:nvSpPr>
            <p:cNvPr id="2285" name="Google Shape;2285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7" name="Google Shape;2287;p96"/>
          <p:cNvGrpSpPr/>
          <p:nvPr/>
        </p:nvGrpSpPr>
        <p:grpSpPr>
          <a:xfrm>
            <a:off x="8193538" y="7204193"/>
            <a:ext cx="371556" cy="373221"/>
            <a:chOff x="1813" y="0"/>
            <a:chExt cx="809173" cy="812800"/>
          </a:xfrm>
        </p:grpSpPr>
        <p:sp>
          <p:nvSpPr>
            <p:cNvPr id="2288" name="Google Shape;2288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90" name="Google Shape;2290;p96"/>
          <p:cNvCxnSpPr/>
          <p:nvPr/>
        </p:nvCxnSpPr>
        <p:spPr>
          <a:xfrm rot="-15209">
            <a:off x="64" y="7371754"/>
            <a:ext cx="4061054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1" name="Google Shape;2291;p96"/>
          <p:cNvCxnSpPr/>
          <p:nvPr/>
        </p:nvCxnSpPr>
        <p:spPr>
          <a:xfrm rot="24429">
            <a:off x="4434352" y="7358400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92" name="Google Shape;2292;p96"/>
          <p:cNvGrpSpPr/>
          <p:nvPr/>
        </p:nvGrpSpPr>
        <p:grpSpPr>
          <a:xfrm>
            <a:off x="4062015" y="7176160"/>
            <a:ext cx="371556" cy="373221"/>
            <a:chOff x="1813" y="0"/>
            <a:chExt cx="809173" cy="812800"/>
          </a:xfrm>
        </p:grpSpPr>
        <p:sp>
          <p:nvSpPr>
            <p:cNvPr id="2293" name="Google Shape;2293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95" name="Google Shape;2295;p96"/>
          <p:cNvCxnSpPr/>
          <p:nvPr/>
        </p:nvCxnSpPr>
        <p:spPr>
          <a:xfrm rot="24429">
            <a:off x="8564426" y="7390803"/>
            <a:ext cx="3758266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96" name="Google Shape;2296;p96"/>
          <p:cNvGrpSpPr/>
          <p:nvPr/>
        </p:nvGrpSpPr>
        <p:grpSpPr>
          <a:xfrm>
            <a:off x="12126853" y="7232226"/>
            <a:ext cx="371556" cy="373221"/>
            <a:chOff x="1813" y="0"/>
            <a:chExt cx="809173" cy="812800"/>
          </a:xfrm>
        </p:grpSpPr>
        <p:sp>
          <p:nvSpPr>
            <p:cNvPr id="2297" name="Google Shape;2297;p9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9" name="Google Shape;2299;p96"/>
          <p:cNvGrpSpPr/>
          <p:nvPr/>
        </p:nvGrpSpPr>
        <p:grpSpPr>
          <a:xfrm>
            <a:off x="15576838" y="6546373"/>
            <a:ext cx="6078519" cy="7481254"/>
            <a:chOff x="0" y="0"/>
            <a:chExt cx="8104692" cy="9975005"/>
          </a:xfrm>
        </p:grpSpPr>
        <p:grpSp>
          <p:nvGrpSpPr>
            <p:cNvPr id="2300" name="Google Shape;2300;p96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2301" name="Google Shape;2301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3" name="Google Shape;2303;p96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2304" name="Google Shape;2304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6" name="Google Shape;2306;p96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2307" name="Google Shape;2307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9" name="Google Shape;2309;p96"/>
          <p:cNvGrpSpPr/>
          <p:nvPr/>
        </p:nvGrpSpPr>
        <p:grpSpPr>
          <a:xfrm rot="10800000">
            <a:off x="-2780522" y="-1684278"/>
            <a:ext cx="6348151" cy="7813109"/>
            <a:chOff x="0" y="0"/>
            <a:chExt cx="8464201" cy="10417478"/>
          </a:xfrm>
        </p:grpSpPr>
        <p:grpSp>
          <p:nvGrpSpPr>
            <p:cNvPr id="2310" name="Google Shape;2310;p96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2311" name="Google Shape;2311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3" name="Google Shape;2313;p96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2314" name="Google Shape;2314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96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2317" name="Google Shape;2317;p9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9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3" name="Google Shape;2323;p97"/>
          <p:cNvGrpSpPr/>
          <p:nvPr/>
        </p:nvGrpSpPr>
        <p:grpSpPr>
          <a:xfrm>
            <a:off x="1818632" y="2671429"/>
            <a:ext cx="2094159" cy="2103546"/>
            <a:chOff x="1813" y="0"/>
            <a:chExt cx="809173" cy="812800"/>
          </a:xfrm>
        </p:grpSpPr>
        <p:sp>
          <p:nvSpPr>
            <p:cNvPr id="2324" name="Google Shape;2324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6" name="Google Shape;2326;p97"/>
          <p:cNvGrpSpPr/>
          <p:nvPr/>
        </p:nvGrpSpPr>
        <p:grpSpPr>
          <a:xfrm>
            <a:off x="1818632" y="7056030"/>
            <a:ext cx="2094159" cy="2103546"/>
            <a:chOff x="1813" y="0"/>
            <a:chExt cx="809173" cy="812800"/>
          </a:xfrm>
        </p:grpSpPr>
        <p:sp>
          <p:nvSpPr>
            <p:cNvPr id="2327" name="Google Shape;2327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9" name="Google Shape;2329;p97"/>
          <p:cNvGrpSpPr/>
          <p:nvPr/>
        </p:nvGrpSpPr>
        <p:grpSpPr>
          <a:xfrm>
            <a:off x="2865712" y="1875192"/>
            <a:ext cx="6258018" cy="3558801"/>
            <a:chOff x="0" y="-38100"/>
            <a:chExt cx="1737603" cy="988137"/>
          </a:xfrm>
        </p:grpSpPr>
        <p:sp>
          <p:nvSpPr>
            <p:cNvPr id="2330" name="Google Shape;2330;p97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97"/>
          <p:cNvGrpSpPr/>
          <p:nvPr/>
        </p:nvGrpSpPr>
        <p:grpSpPr>
          <a:xfrm>
            <a:off x="2865712" y="6259793"/>
            <a:ext cx="6258018" cy="3558801"/>
            <a:chOff x="0" y="-38100"/>
            <a:chExt cx="1737603" cy="988137"/>
          </a:xfrm>
        </p:grpSpPr>
        <p:sp>
          <p:nvSpPr>
            <p:cNvPr id="2333" name="Google Shape;2333;p97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5" name="Google Shape;2335;p97"/>
          <p:cNvGrpSpPr/>
          <p:nvPr/>
        </p:nvGrpSpPr>
        <p:grpSpPr>
          <a:xfrm>
            <a:off x="9516397" y="2671429"/>
            <a:ext cx="2094159" cy="2103546"/>
            <a:chOff x="1813" y="0"/>
            <a:chExt cx="809173" cy="812800"/>
          </a:xfrm>
        </p:grpSpPr>
        <p:sp>
          <p:nvSpPr>
            <p:cNvPr id="2336" name="Google Shape;2336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8" name="Google Shape;2338;p97"/>
          <p:cNvGrpSpPr/>
          <p:nvPr/>
        </p:nvGrpSpPr>
        <p:grpSpPr>
          <a:xfrm>
            <a:off x="9516397" y="7056030"/>
            <a:ext cx="2094159" cy="2103546"/>
            <a:chOff x="1813" y="0"/>
            <a:chExt cx="809173" cy="812800"/>
          </a:xfrm>
        </p:grpSpPr>
        <p:sp>
          <p:nvSpPr>
            <p:cNvPr id="2339" name="Google Shape;2339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1" name="Google Shape;2341;p97"/>
          <p:cNvGrpSpPr/>
          <p:nvPr/>
        </p:nvGrpSpPr>
        <p:grpSpPr>
          <a:xfrm>
            <a:off x="10563478" y="1875192"/>
            <a:ext cx="6258018" cy="3558801"/>
            <a:chOff x="0" y="-38100"/>
            <a:chExt cx="1737603" cy="988137"/>
          </a:xfrm>
        </p:grpSpPr>
        <p:sp>
          <p:nvSpPr>
            <p:cNvPr id="2342" name="Google Shape;2342;p97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4" name="Google Shape;2344;p97"/>
          <p:cNvGrpSpPr/>
          <p:nvPr/>
        </p:nvGrpSpPr>
        <p:grpSpPr>
          <a:xfrm>
            <a:off x="10563478" y="6259793"/>
            <a:ext cx="6258018" cy="3558801"/>
            <a:chOff x="0" y="-38100"/>
            <a:chExt cx="1737603" cy="988137"/>
          </a:xfrm>
        </p:grpSpPr>
        <p:sp>
          <p:nvSpPr>
            <p:cNvPr id="2345" name="Google Shape;2345;p97"/>
            <p:cNvSpPr/>
            <p:nvPr/>
          </p:nvSpPr>
          <p:spPr>
            <a:xfrm>
              <a:off x="0" y="0"/>
              <a:ext cx="1737603" cy="950037"/>
            </a:xfrm>
            <a:custGeom>
              <a:rect b="b" l="l" r="r" t="t"/>
              <a:pathLst>
                <a:path extrusionOk="0" h="950037" w="1737603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7" name="Google Shape;2347;p97"/>
          <p:cNvSpPr txBox="1"/>
          <p:nvPr/>
        </p:nvSpPr>
        <p:spPr>
          <a:xfrm>
            <a:off x="8706199" y="168088"/>
            <a:ext cx="8115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swot analysis</a:t>
            </a:r>
            <a:endParaRPr/>
          </a:p>
        </p:txBody>
      </p:sp>
      <p:sp>
        <p:nvSpPr>
          <p:cNvPr id="2348" name="Google Shape;2348;p97"/>
          <p:cNvSpPr txBox="1"/>
          <p:nvPr/>
        </p:nvSpPr>
        <p:spPr>
          <a:xfrm>
            <a:off x="2470001" y="2749249"/>
            <a:ext cx="791422" cy="17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</a:t>
            </a:r>
            <a:endParaRPr/>
          </a:p>
        </p:txBody>
      </p:sp>
      <p:sp>
        <p:nvSpPr>
          <p:cNvPr id="2349" name="Google Shape;2349;p97"/>
          <p:cNvSpPr txBox="1"/>
          <p:nvPr/>
        </p:nvSpPr>
        <p:spPr>
          <a:xfrm>
            <a:off x="2213758" y="7133850"/>
            <a:ext cx="1303909" cy="17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</a:t>
            </a:r>
            <a:endParaRPr/>
          </a:p>
        </p:txBody>
      </p:sp>
      <p:sp>
        <p:nvSpPr>
          <p:cNvPr id="2350" name="Google Shape;2350;p97"/>
          <p:cNvSpPr txBox="1"/>
          <p:nvPr/>
        </p:nvSpPr>
        <p:spPr>
          <a:xfrm>
            <a:off x="10029637" y="2749249"/>
            <a:ext cx="1067681" cy="17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</a:t>
            </a:r>
            <a:endParaRPr/>
          </a:p>
        </p:txBody>
      </p:sp>
      <p:sp>
        <p:nvSpPr>
          <p:cNvPr id="2351" name="Google Shape;2351;p97"/>
          <p:cNvSpPr txBox="1"/>
          <p:nvPr/>
        </p:nvSpPr>
        <p:spPr>
          <a:xfrm>
            <a:off x="10112259" y="7133850"/>
            <a:ext cx="902437" cy="17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164" u="none" cap="none" strike="noStrik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</a:t>
            </a:r>
            <a:endParaRPr/>
          </a:p>
        </p:txBody>
      </p:sp>
      <p:sp>
        <p:nvSpPr>
          <p:cNvPr id="2352" name="Google Shape;2352;p97"/>
          <p:cNvSpPr txBox="1"/>
          <p:nvPr/>
        </p:nvSpPr>
        <p:spPr>
          <a:xfrm>
            <a:off x="4128708" y="3082301"/>
            <a:ext cx="50337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 doing well?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sets you apart?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your good qualities?</a:t>
            </a:r>
            <a:endParaRPr/>
          </a:p>
        </p:txBody>
      </p:sp>
      <p:sp>
        <p:nvSpPr>
          <p:cNvPr id="2353" name="Google Shape;2353;p97"/>
          <p:cNvSpPr txBox="1"/>
          <p:nvPr/>
        </p:nvSpPr>
        <p:spPr>
          <a:xfrm>
            <a:off x="4117170" y="6897126"/>
            <a:ext cx="4799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Where do you need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to improve?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Are resources adequate?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do others do better than you?</a:t>
            </a:r>
            <a:endParaRPr/>
          </a:p>
        </p:txBody>
      </p:sp>
      <p:sp>
        <p:nvSpPr>
          <p:cNvPr id="2354" name="Google Shape;2354;p97"/>
          <p:cNvSpPr txBox="1"/>
          <p:nvPr/>
        </p:nvSpPr>
        <p:spPr>
          <a:xfrm>
            <a:off x="11792167" y="2996613"/>
            <a:ext cx="50295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your goals?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Are demands shifting?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How can it be improved?</a:t>
            </a:r>
            <a:endParaRPr/>
          </a:p>
        </p:txBody>
      </p:sp>
      <p:sp>
        <p:nvSpPr>
          <p:cNvPr id="2355" name="Google Shape;2355;p97"/>
          <p:cNvSpPr txBox="1"/>
          <p:nvPr/>
        </p:nvSpPr>
        <p:spPr>
          <a:xfrm>
            <a:off x="11761954" y="7139173"/>
            <a:ext cx="5089800" cy="22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the blockers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you're facing?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factors outside of </a:t>
            </a:r>
            <a:endParaRPr/>
          </a:p>
          <a:p>
            <a:pPr indent="0" lvl="0" marL="0" marR="0" rtl="0" algn="l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2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your control?</a:t>
            </a:r>
            <a:endParaRPr/>
          </a:p>
        </p:txBody>
      </p:sp>
      <p:cxnSp>
        <p:nvCxnSpPr>
          <p:cNvPr id="2356" name="Google Shape;2356;p97"/>
          <p:cNvCxnSpPr/>
          <p:nvPr/>
        </p:nvCxnSpPr>
        <p:spPr>
          <a:xfrm>
            <a:off x="4718763" y="1028700"/>
            <a:ext cx="4425237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57" name="Google Shape;2357;p97"/>
          <p:cNvGrpSpPr/>
          <p:nvPr/>
        </p:nvGrpSpPr>
        <p:grpSpPr>
          <a:xfrm>
            <a:off x="2470913" y="862476"/>
            <a:ext cx="406823" cy="408647"/>
            <a:chOff x="1813" y="0"/>
            <a:chExt cx="809173" cy="812800"/>
          </a:xfrm>
        </p:grpSpPr>
        <p:sp>
          <p:nvSpPr>
            <p:cNvPr id="2358" name="Google Shape;2358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97"/>
          <p:cNvGrpSpPr/>
          <p:nvPr/>
        </p:nvGrpSpPr>
        <p:grpSpPr>
          <a:xfrm>
            <a:off x="3034588" y="862476"/>
            <a:ext cx="406823" cy="408647"/>
            <a:chOff x="1813" y="0"/>
            <a:chExt cx="809173" cy="812800"/>
          </a:xfrm>
        </p:grpSpPr>
        <p:sp>
          <p:nvSpPr>
            <p:cNvPr id="2361" name="Google Shape;2361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3" name="Google Shape;2363;p97"/>
          <p:cNvGrpSpPr/>
          <p:nvPr/>
        </p:nvGrpSpPr>
        <p:grpSpPr>
          <a:xfrm>
            <a:off x="3595635" y="862476"/>
            <a:ext cx="406823" cy="408647"/>
            <a:chOff x="1813" y="0"/>
            <a:chExt cx="809173" cy="812800"/>
          </a:xfrm>
        </p:grpSpPr>
        <p:sp>
          <p:nvSpPr>
            <p:cNvPr id="2364" name="Google Shape;2364;p9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98"/>
          <p:cNvGrpSpPr/>
          <p:nvPr/>
        </p:nvGrpSpPr>
        <p:grpSpPr>
          <a:xfrm>
            <a:off x="9144000" y="985838"/>
            <a:ext cx="8663569" cy="8831300"/>
            <a:chOff x="0" y="-57150"/>
            <a:chExt cx="11551425" cy="11775068"/>
          </a:xfrm>
        </p:grpSpPr>
        <p:sp>
          <p:nvSpPr>
            <p:cNvPr id="2371" name="Google Shape;2371;p98"/>
            <p:cNvSpPr txBox="1"/>
            <p:nvPr/>
          </p:nvSpPr>
          <p:spPr>
            <a:xfrm>
              <a:off x="127268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1</a:t>
              </a:r>
              <a:endParaRPr/>
            </a:p>
          </p:txBody>
        </p:sp>
        <p:sp>
          <p:nvSpPr>
            <p:cNvPr id="2372" name="Google Shape;2372;p98"/>
            <p:cNvSpPr txBox="1"/>
            <p:nvPr/>
          </p:nvSpPr>
          <p:spPr>
            <a:xfrm>
              <a:off x="3423978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2</a:t>
              </a:r>
              <a:endParaRPr/>
            </a:p>
          </p:txBody>
        </p:sp>
        <p:sp>
          <p:nvSpPr>
            <p:cNvPr id="2373" name="Google Shape;2373;p98"/>
            <p:cNvSpPr txBox="1"/>
            <p:nvPr/>
          </p:nvSpPr>
          <p:spPr>
            <a:xfrm>
              <a:off x="557527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3</a:t>
              </a:r>
              <a:endParaRPr/>
            </a:p>
          </p:txBody>
        </p:sp>
        <p:sp>
          <p:nvSpPr>
            <p:cNvPr id="2374" name="Google Shape;2374;p98"/>
            <p:cNvSpPr txBox="1"/>
            <p:nvPr/>
          </p:nvSpPr>
          <p:spPr>
            <a:xfrm>
              <a:off x="7726568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4</a:t>
              </a:r>
              <a:endParaRPr/>
            </a:p>
          </p:txBody>
        </p:sp>
        <p:sp>
          <p:nvSpPr>
            <p:cNvPr id="2375" name="Google Shape;2375;p98"/>
            <p:cNvSpPr txBox="1"/>
            <p:nvPr/>
          </p:nvSpPr>
          <p:spPr>
            <a:xfrm>
              <a:off x="987786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5</a:t>
              </a:r>
              <a:endParaRPr/>
            </a:p>
          </p:txBody>
        </p:sp>
        <p:grpSp>
          <p:nvGrpSpPr>
            <p:cNvPr id="2376" name="Google Shape;2376;p98"/>
            <p:cNvGrpSpPr/>
            <p:nvPr/>
          </p:nvGrpSpPr>
          <p:grpSpPr>
            <a:xfrm>
              <a:off x="794950" y="243016"/>
              <a:ext cx="10756475" cy="10769755"/>
              <a:chOff x="0" y="-6350"/>
              <a:chExt cx="10287000" cy="10299700"/>
            </a:xfrm>
          </p:grpSpPr>
          <p:sp>
            <p:nvSpPr>
              <p:cNvPr id="2377" name="Google Shape;2377;p9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378" name="Google Shape;2378;p9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379" name="Google Shape;2379;p9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380" name="Google Shape;2380;p9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381" name="Google Shape;2381;p9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382" name="Google Shape;2382;p9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2383" name="Google Shape;2383;p98"/>
            <p:cNvSpPr txBox="1"/>
            <p:nvPr/>
          </p:nvSpPr>
          <p:spPr>
            <a:xfrm>
              <a:off x="0" y="-57150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25 </a:t>
              </a:r>
              <a:endParaRPr/>
            </a:p>
          </p:txBody>
        </p:sp>
        <p:sp>
          <p:nvSpPr>
            <p:cNvPr id="2384" name="Google Shape;2384;p98"/>
            <p:cNvSpPr txBox="1"/>
            <p:nvPr/>
          </p:nvSpPr>
          <p:spPr>
            <a:xfrm>
              <a:off x="0" y="2094145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20 </a:t>
              </a:r>
              <a:endParaRPr/>
            </a:p>
          </p:txBody>
        </p:sp>
        <p:sp>
          <p:nvSpPr>
            <p:cNvPr id="2385" name="Google Shape;2385;p98"/>
            <p:cNvSpPr txBox="1"/>
            <p:nvPr/>
          </p:nvSpPr>
          <p:spPr>
            <a:xfrm>
              <a:off x="0" y="4245440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15 </a:t>
              </a:r>
              <a:endParaRPr/>
            </a:p>
          </p:txBody>
        </p:sp>
        <p:sp>
          <p:nvSpPr>
            <p:cNvPr id="2386" name="Google Shape;2386;p98"/>
            <p:cNvSpPr txBox="1"/>
            <p:nvPr/>
          </p:nvSpPr>
          <p:spPr>
            <a:xfrm>
              <a:off x="0" y="6396735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10 </a:t>
              </a:r>
              <a:endParaRPr/>
            </a:p>
          </p:txBody>
        </p:sp>
        <p:sp>
          <p:nvSpPr>
            <p:cNvPr id="2387" name="Google Shape;2387;p98"/>
            <p:cNvSpPr txBox="1"/>
            <p:nvPr/>
          </p:nvSpPr>
          <p:spPr>
            <a:xfrm>
              <a:off x="238535" y="8548030"/>
              <a:ext cx="343942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5 </a:t>
              </a:r>
              <a:endParaRPr/>
            </a:p>
          </p:txBody>
        </p:sp>
        <p:sp>
          <p:nvSpPr>
            <p:cNvPr id="2388" name="Google Shape;2388;p98"/>
            <p:cNvSpPr txBox="1"/>
            <p:nvPr/>
          </p:nvSpPr>
          <p:spPr>
            <a:xfrm>
              <a:off x="238535" y="10699325"/>
              <a:ext cx="343942" cy="556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9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0 </a:t>
              </a:r>
              <a:endParaRPr/>
            </a:p>
          </p:txBody>
        </p:sp>
        <p:grpSp>
          <p:nvGrpSpPr>
            <p:cNvPr id="2389" name="Google Shape;2389;p98"/>
            <p:cNvGrpSpPr/>
            <p:nvPr/>
          </p:nvGrpSpPr>
          <p:grpSpPr>
            <a:xfrm>
              <a:off x="1737801" y="1408230"/>
              <a:ext cx="8870772" cy="9730105"/>
              <a:chOff x="901700" y="1108007"/>
              <a:chExt cx="8483600" cy="9305427"/>
            </a:xfrm>
          </p:grpSpPr>
          <p:sp>
            <p:nvSpPr>
              <p:cNvPr id="2390" name="Google Shape;2390;p98"/>
              <p:cNvSpPr/>
              <p:nvPr/>
            </p:nvSpPr>
            <p:spPr>
              <a:xfrm>
                <a:off x="901700" y="6959092"/>
                <a:ext cx="2220522" cy="3454342"/>
              </a:xfrm>
              <a:custGeom>
                <a:rect b="b" l="l" r="r" t="t"/>
                <a:pathLst>
                  <a:path extrusionOk="0" h="3454342" w="2220522">
                    <a:moveTo>
                      <a:pt x="254000" y="3327908"/>
                    </a:moveTo>
                    <a:cubicBezTo>
                      <a:pt x="253687" y="3257990"/>
                      <a:pt x="196919" y="3201475"/>
                      <a:pt x="127000" y="3201475"/>
                    </a:cubicBezTo>
                    <a:cubicBezTo>
                      <a:pt x="57081" y="3201475"/>
                      <a:pt x="313" y="3257990"/>
                      <a:pt x="0" y="3327908"/>
                    </a:cubicBezTo>
                    <a:cubicBezTo>
                      <a:pt x="313" y="3397826"/>
                      <a:pt x="57081" y="3454341"/>
                      <a:pt x="127000" y="3454341"/>
                    </a:cubicBezTo>
                    <a:cubicBezTo>
                      <a:pt x="196919" y="3454341"/>
                      <a:pt x="253687" y="3397826"/>
                      <a:pt x="254000" y="3327908"/>
                    </a:cubicBezTo>
                    <a:close/>
                    <a:moveTo>
                      <a:pt x="100076" y="3311080"/>
                    </a:moveTo>
                    <a:cubicBezTo>
                      <a:pt x="90878" y="3325945"/>
                      <a:pt x="95425" y="3345447"/>
                      <a:pt x="110247" y="3354712"/>
                    </a:cubicBezTo>
                    <a:cubicBezTo>
                      <a:pt x="125070" y="3363976"/>
                      <a:pt x="144593" y="3359517"/>
                      <a:pt x="153924" y="3344736"/>
                    </a:cubicBezTo>
                    <a:lnTo>
                      <a:pt x="2211324" y="52896"/>
                    </a:lnTo>
                    <a:cubicBezTo>
                      <a:pt x="2220522" y="38031"/>
                      <a:pt x="2215975" y="18529"/>
                      <a:pt x="2201153" y="9264"/>
                    </a:cubicBezTo>
                    <a:cubicBezTo>
                      <a:pt x="2186330" y="0"/>
                      <a:pt x="2166807" y="4459"/>
                      <a:pt x="2157476" y="19240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98"/>
              <p:cNvSpPr/>
              <p:nvPr/>
            </p:nvSpPr>
            <p:spPr>
              <a:xfrm>
                <a:off x="2959100" y="4078919"/>
                <a:ext cx="2220332" cy="3042674"/>
              </a:xfrm>
              <a:custGeom>
                <a:rect b="b" l="l" r="r" t="t"/>
                <a:pathLst>
                  <a:path extrusionOk="0" h="3042674" w="2220332">
                    <a:moveTo>
                      <a:pt x="254000" y="2916241"/>
                    </a:moveTo>
                    <a:cubicBezTo>
                      <a:pt x="253687" y="2846323"/>
                      <a:pt x="196919" y="2789807"/>
                      <a:pt x="127000" y="2789807"/>
                    </a:cubicBezTo>
                    <a:cubicBezTo>
                      <a:pt x="57081" y="2789807"/>
                      <a:pt x="313" y="2846323"/>
                      <a:pt x="0" y="2916241"/>
                    </a:cubicBezTo>
                    <a:cubicBezTo>
                      <a:pt x="313" y="2986159"/>
                      <a:pt x="57081" y="3042674"/>
                      <a:pt x="127000" y="3042674"/>
                    </a:cubicBezTo>
                    <a:cubicBezTo>
                      <a:pt x="196919" y="3042674"/>
                      <a:pt x="253687" y="2986159"/>
                      <a:pt x="254000" y="2916241"/>
                    </a:cubicBezTo>
                    <a:close/>
                    <a:moveTo>
                      <a:pt x="101164" y="2897787"/>
                    </a:moveTo>
                    <a:cubicBezTo>
                      <a:pt x="91068" y="2912056"/>
                      <a:pt x="94404" y="2931802"/>
                      <a:pt x="108628" y="2941962"/>
                    </a:cubicBezTo>
                    <a:cubicBezTo>
                      <a:pt x="122852" y="2952122"/>
                      <a:pt x="142613" y="2948874"/>
                      <a:pt x="152836" y="2934696"/>
                    </a:cubicBezTo>
                    <a:lnTo>
                      <a:pt x="2210236" y="54335"/>
                    </a:lnTo>
                    <a:cubicBezTo>
                      <a:pt x="2220332" y="40066"/>
                      <a:pt x="2216996" y="20320"/>
                      <a:pt x="2202772" y="10160"/>
                    </a:cubicBezTo>
                    <a:cubicBezTo>
                      <a:pt x="2188548" y="0"/>
                      <a:pt x="2168787" y="3248"/>
                      <a:pt x="2158564" y="17427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98"/>
              <p:cNvSpPr/>
              <p:nvPr/>
            </p:nvSpPr>
            <p:spPr>
              <a:xfrm>
                <a:off x="5016500" y="2844208"/>
                <a:ext cx="2220497" cy="1397025"/>
              </a:xfrm>
              <a:custGeom>
                <a:rect b="b" l="l" r="r" t="t"/>
                <a:pathLst>
                  <a:path extrusionOk="0" h="1397025" w="2220497">
                    <a:moveTo>
                      <a:pt x="254000" y="1270592"/>
                    </a:moveTo>
                    <a:cubicBezTo>
                      <a:pt x="253687" y="1200673"/>
                      <a:pt x="196919" y="1144159"/>
                      <a:pt x="127000" y="1144159"/>
                    </a:cubicBezTo>
                    <a:cubicBezTo>
                      <a:pt x="57081" y="1144159"/>
                      <a:pt x="313" y="1200673"/>
                      <a:pt x="0" y="1270592"/>
                    </a:cubicBezTo>
                    <a:cubicBezTo>
                      <a:pt x="313" y="1340511"/>
                      <a:pt x="57081" y="1397025"/>
                      <a:pt x="127000" y="1397025"/>
                    </a:cubicBezTo>
                    <a:cubicBezTo>
                      <a:pt x="196919" y="1397025"/>
                      <a:pt x="253687" y="1340511"/>
                      <a:pt x="254000" y="1270592"/>
                    </a:cubicBezTo>
                    <a:close/>
                    <a:moveTo>
                      <a:pt x="110665" y="1243367"/>
                    </a:moveTo>
                    <a:cubicBezTo>
                      <a:pt x="95717" y="1252427"/>
                      <a:pt x="90903" y="1271866"/>
                      <a:pt x="99896" y="1286854"/>
                    </a:cubicBezTo>
                    <a:cubicBezTo>
                      <a:pt x="108889" y="1301843"/>
                      <a:pt x="128307" y="1306744"/>
                      <a:pt x="143335" y="1297817"/>
                    </a:cubicBezTo>
                    <a:lnTo>
                      <a:pt x="2200735" y="63377"/>
                    </a:lnTo>
                    <a:cubicBezTo>
                      <a:pt x="2215684" y="54317"/>
                      <a:pt x="2220497" y="34878"/>
                      <a:pt x="2211504" y="19889"/>
                    </a:cubicBezTo>
                    <a:cubicBezTo>
                      <a:pt x="2202511" y="4901"/>
                      <a:pt x="2183093" y="0"/>
                      <a:pt x="2168065" y="8927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98"/>
              <p:cNvSpPr/>
              <p:nvPr/>
            </p:nvSpPr>
            <p:spPr>
              <a:xfrm>
                <a:off x="7073900" y="1108007"/>
                <a:ext cx="2311400" cy="1898787"/>
              </a:xfrm>
              <a:custGeom>
                <a:rect b="b" l="l" r="r" t="t"/>
                <a:pathLst>
                  <a:path extrusionOk="0" h="1898787" w="2311400">
                    <a:moveTo>
                      <a:pt x="254000" y="1772353"/>
                    </a:moveTo>
                    <a:cubicBezTo>
                      <a:pt x="253688" y="1702435"/>
                      <a:pt x="196919" y="1645920"/>
                      <a:pt x="127000" y="1645920"/>
                    </a:cubicBezTo>
                    <a:cubicBezTo>
                      <a:pt x="57081" y="1645920"/>
                      <a:pt x="312" y="1702435"/>
                      <a:pt x="0" y="1772353"/>
                    </a:cubicBezTo>
                    <a:cubicBezTo>
                      <a:pt x="312" y="1842271"/>
                      <a:pt x="57081" y="1898786"/>
                      <a:pt x="127000" y="1898786"/>
                    </a:cubicBezTo>
                    <a:cubicBezTo>
                      <a:pt x="196919" y="1898786"/>
                      <a:pt x="253688" y="1842271"/>
                      <a:pt x="254000" y="1772353"/>
                    </a:cubicBezTo>
                    <a:close/>
                    <a:moveTo>
                      <a:pt x="107166" y="1747560"/>
                    </a:moveTo>
                    <a:cubicBezTo>
                      <a:pt x="93566" y="1758541"/>
                      <a:pt x="91399" y="1778449"/>
                      <a:pt x="102319" y="1792099"/>
                    </a:cubicBezTo>
                    <a:cubicBezTo>
                      <a:pt x="113238" y="1805748"/>
                      <a:pt x="133136" y="1808004"/>
                      <a:pt x="146834" y="1797146"/>
                    </a:cubicBezTo>
                    <a:lnTo>
                      <a:pt x="2204234" y="151226"/>
                    </a:lnTo>
                    <a:cubicBezTo>
                      <a:pt x="2217835" y="140245"/>
                      <a:pt x="2220002" y="120337"/>
                      <a:pt x="2209082" y="106687"/>
                    </a:cubicBezTo>
                    <a:cubicBezTo>
                      <a:pt x="2198163" y="93038"/>
                      <a:pt x="2178265" y="90782"/>
                      <a:pt x="2164566" y="101640"/>
                    </a:cubicBezTo>
                    <a:close/>
                    <a:moveTo>
                      <a:pt x="2311400" y="126433"/>
                    </a:moveTo>
                    <a:cubicBezTo>
                      <a:pt x="2311088" y="56514"/>
                      <a:pt x="2254319" y="0"/>
                      <a:pt x="2184400" y="0"/>
                    </a:cubicBezTo>
                    <a:cubicBezTo>
                      <a:pt x="2114481" y="0"/>
                      <a:pt x="2057712" y="56514"/>
                      <a:pt x="2057400" y="126433"/>
                    </a:cubicBezTo>
                    <a:cubicBezTo>
                      <a:pt x="2057712" y="196351"/>
                      <a:pt x="2114481" y="252866"/>
                      <a:pt x="2184400" y="252866"/>
                    </a:cubicBezTo>
                    <a:cubicBezTo>
                      <a:pt x="2254319" y="252866"/>
                      <a:pt x="2311088" y="196351"/>
                      <a:pt x="2311400" y="126433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98"/>
              <p:cNvSpPr/>
              <p:nvPr/>
            </p:nvSpPr>
            <p:spPr>
              <a:xfrm>
                <a:off x="901700" y="6959009"/>
                <a:ext cx="2220497" cy="1397025"/>
              </a:xfrm>
              <a:custGeom>
                <a:rect b="b" l="l" r="r" t="t"/>
                <a:pathLst>
                  <a:path extrusionOk="0" h="1397025" w="2220497">
                    <a:moveTo>
                      <a:pt x="254000" y="1270591"/>
                    </a:moveTo>
                    <a:cubicBezTo>
                      <a:pt x="253687" y="1200673"/>
                      <a:pt x="196919" y="1144158"/>
                      <a:pt x="127000" y="1144158"/>
                    </a:cubicBezTo>
                    <a:cubicBezTo>
                      <a:pt x="57081" y="1144158"/>
                      <a:pt x="313" y="1200673"/>
                      <a:pt x="0" y="1270591"/>
                    </a:cubicBezTo>
                    <a:cubicBezTo>
                      <a:pt x="313" y="1340509"/>
                      <a:pt x="57081" y="1397024"/>
                      <a:pt x="127000" y="1397024"/>
                    </a:cubicBezTo>
                    <a:cubicBezTo>
                      <a:pt x="196919" y="1397024"/>
                      <a:pt x="253687" y="1340509"/>
                      <a:pt x="254000" y="1270591"/>
                    </a:cubicBezTo>
                    <a:close/>
                    <a:moveTo>
                      <a:pt x="110665" y="1243366"/>
                    </a:moveTo>
                    <a:cubicBezTo>
                      <a:pt x="95716" y="1252425"/>
                      <a:pt x="90903" y="1271865"/>
                      <a:pt x="99896" y="1286854"/>
                    </a:cubicBezTo>
                    <a:cubicBezTo>
                      <a:pt x="108889" y="1301842"/>
                      <a:pt x="128306" y="1306742"/>
                      <a:pt x="143335" y="1297816"/>
                    </a:cubicBezTo>
                    <a:lnTo>
                      <a:pt x="2200735" y="63376"/>
                    </a:lnTo>
                    <a:cubicBezTo>
                      <a:pt x="2215684" y="54316"/>
                      <a:pt x="2220497" y="34877"/>
                      <a:pt x="2211504" y="19888"/>
                    </a:cubicBezTo>
                    <a:cubicBezTo>
                      <a:pt x="2202511" y="4900"/>
                      <a:pt x="2183094" y="0"/>
                      <a:pt x="2168065" y="8925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98"/>
              <p:cNvSpPr/>
              <p:nvPr/>
            </p:nvSpPr>
            <p:spPr>
              <a:xfrm>
                <a:off x="2959100" y="6136302"/>
                <a:ext cx="2220239" cy="985291"/>
              </a:xfrm>
              <a:custGeom>
                <a:rect b="b" l="l" r="r" t="t"/>
                <a:pathLst>
                  <a:path extrusionOk="0" h="985291" w="2220239">
                    <a:moveTo>
                      <a:pt x="254000" y="858858"/>
                    </a:moveTo>
                    <a:cubicBezTo>
                      <a:pt x="253687" y="788940"/>
                      <a:pt x="196919" y="732424"/>
                      <a:pt x="127000" y="732424"/>
                    </a:cubicBezTo>
                    <a:cubicBezTo>
                      <a:pt x="57081" y="732424"/>
                      <a:pt x="313" y="788940"/>
                      <a:pt x="0" y="858858"/>
                    </a:cubicBezTo>
                    <a:cubicBezTo>
                      <a:pt x="313" y="928776"/>
                      <a:pt x="57081" y="985291"/>
                      <a:pt x="127000" y="985291"/>
                    </a:cubicBezTo>
                    <a:cubicBezTo>
                      <a:pt x="196919" y="985291"/>
                      <a:pt x="253687" y="928776"/>
                      <a:pt x="254000" y="858858"/>
                    </a:cubicBezTo>
                    <a:close/>
                    <a:moveTo>
                      <a:pt x="115208" y="829379"/>
                    </a:moveTo>
                    <a:cubicBezTo>
                      <a:pt x="99008" y="835944"/>
                      <a:pt x="91161" y="854367"/>
                      <a:pt x="97652" y="870597"/>
                    </a:cubicBezTo>
                    <a:cubicBezTo>
                      <a:pt x="104144" y="886827"/>
                      <a:pt x="122533" y="894756"/>
                      <a:pt x="138792" y="888337"/>
                    </a:cubicBezTo>
                    <a:lnTo>
                      <a:pt x="2196192" y="65377"/>
                    </a:lnTo>
                    <a:cubicBezTo>
                      <a:pt x="2212392" y="58813"/>
                      <a:pt x="2220239" y="40389"/>
                      <a:pt x="2213748" y="24159"/>
                    </a:cubicBezTo>
                    <a:cubicBezTo>
                      <a:pt x="2207256" y="7930"/>
                      <a:pt x="2188867" y="0"/>
                      <a:pt x="2172608" y="6419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98"/>
              <p:cNvSpPr/>
              <p:nvPr/>
            </p:nvSpPr>
            <p:spPr>
              <a:xfrm>
                <a:off x="5016500" y="4490629"/>
                <a:ext cx="2220002" cy="1808004"/>
              </a:xfrm>
              <a:custGeom>
                <a:rect b="b" l="l" r="r" t="t"/>
                <a:pathLst>
                  <a:path extrusionOk="0" h="1808004" w="2220002">
                    <a:moveTo>
                      <a:pt x="254000" y="1681571"/>
                    </a:moveTo>
                    <a:cubicBezTo>
                      <a:pt x="253687" y="1611652"/>
                      <a:pt x="196919" y="1555138"/>
                      <a:pt x="127000" y="1555138"/>
                    </a:cubicBezTo>
                    <a:cubicBezTo>
                      <a:pt x="57081" y="1555138"/>
                      <a:pt x="313" y="1611652"/>
                      <a:pt x="0" y="1681571"/>
                    </a:cubicBezTo>
                    <a:cubicBezTo>
                      <a:pt x="313" y="1751490"/>
                      <a:pt x="57081" y="1808004"/>
                      <a:pt x="127000" y="1808004"/>
                    </a:cubicBezTo>
                    <a:cubicBezTo>
                      <a:pt x="196919" y="1808004"/>
                      <a:pt x="253687" y="1751490"/>
                      <a:pt x="254000" y="1681571"/>
                    </a:cubicBezTo>
                    <a:close/>
                    <a:moveTo>
                      <a:pt x="107166" y="1656778"/>
                    </a:moveTo>
                    <a:cubicBezTo>
                      <a:pt x="93566" y="1667759"/>
                      <a:pt x="91398" y="1687667"/>
                      <a:pt x="102318" y="1701317"/>
                    </a:cubicBezTo>
                    <a:cubicBezTo>
                      <a:pt x="113238" y="1714966"/>
                      <a:pt x="133136" y="1717222"/>
                      <a:pt x="146834" y="1706364"/>
                    </a:cubicBezTo>
                    <a:lnTo>
                      <a:pt x="2204234" y="60444"/>
                    </a:lnTo>
                    <a:cubicBezTo>
                      <a:pt x="2217835" y="49463"/>
                      <a:pt x="2220002" y="29555"/>
                      <a:pt x="2209082" y="15905"/>
                    </a:cubicBezTo>
                    <a:cubicBezTo>
                      <a:pt x="2198163" y="2256"/>
                      <a:pt x="2178265" y="0"/>
                      <a:pt x="2164566" y="10858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98"/>
              <p:cNvSpPr/>
              <p:nvPr/>
            </p:nvSpPr>
            <p:spPr>
              <a:xfrm>
                <a:off x="7073900" y="1930967"/>
                <a:ext cx="2311400" cy="2721747"/>
              </a:xfrm>
              <a:custGeom>
                <a:rect b="b" l="l" r="r" t="t"/>
                <a:pathLst>
                  <a:path extrusionOk="0" h="2721747" w="2311400">
                    <a:moveTo>
                      <a:pt x="254000" y="2595313"/>
                    </a:moveTo>
                    <a:cubicBezTo>
                      <a:pt x="253688" y="2525394"/>
                      <a:pt x="196919" y="2468880"/>
                      <a:pt x="127000" y="2468880"/>
                    </a:cubicBezTo>
                    <a:cubicBezTo>
                      <a:pt x="57081" y="2468880"/>
                      <a:pt x="312" y="2525394"/>
                      <a:pt x="0" y="2595313"/>
                    </a:cubicBezTo>
                    <a:cubicBezTo>
                      <a:pt x="312" y="2665232"/>
                      <a:pt x="57081" y="2721746"/>
                      <a:pt x="127000" y="2721746"/>
                    </a:cubicBezTo>
                    <a:cubicBezTo>
                      <a:pt x="196919" y="2721746"/>
                      <a:pt x="253688" y="2665232"/>
                      <a:pt x="254000" y="2595313"/>
                    </a:cubicBezTo>
                    <a:close/>
                    <a:moveTo>
                      <a:pt x="102609" y="2574987"/>
                    </a:moveTo>
                    <a:cubicBezTo>
                      <a:pt x="91456" y="2588463"/>
                      <a:pt x="93304" y="2608423"/>
                      <a:pt x="106742" y="2619622"/>
                    </a:cubicBezTo>
                    <a:cubicBezTo>
                      <a:pt x="120181" y="2630820"/>
                      <a:pt x="140146" y="2629040"/>
                      <a:pt x="151391" y="2615639"/>
                    </a:cubicBezTo>
                    <a:lnTo>
                      <a:pt x="2208791" y="146759"/>
                    </a:lnTo>
                    <a:cubicBezTo>
                      <a:pt x="2219944" y="133283"/>
                      <a:pt x="2218096" y="113324"/>
                      <a:pt x="2204658" y="102125"/>
                    </a:cubicBezTo>
                    <a:cubicBezTo>
                      <a:pt x="2191219" y="90926"/>
                      <a:pt x="2171254" y="92707"/>
                      <a:pt x="2160009" y="106107"/>
                    </a:cubicBezTo>
                    <a:close/>
                    <a:moveTo>
                      <a:pt x="2311400" y="126433"/>
                    </a:moveTo>
                    <a:cubicBezTo>
                      <a:pt x="2311088" y="56515"/>
                      <a:pt x="2254319" y="0"/>
                      <a:pt x="2184400" y="0"/>
                    </a:cubicBezTo>
                    <a:cubicBezTo>
                      <a:pt x="2114481" y="0"/>
                      <a:pt x="2057712" y="56515"/>
                      <a:pt x="2057400" y="126433"/>
                    </a:cubicBezTo>
                    <a:cubicBezTo>
                      <a:pt x="2057712" y="196351"/>
                      <a:pt x="2114481" y="252866"/>
                      <a:pt x="2184400" y="252866"/>
                    </a:cubicBezTo>
                    <a:cubicBezTo>
                      <a:pt x="2254319" y="252866"/>
                      <a:pt x="2311088" y="196351"/>
                      <a:pt x="2311400" y="126433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98"/>
              <p:cNvSpPr/>
              <p:nvPr/>
            </p:nvSpPr>
            <p:spPr>
              <a:xfrm>
                <a:off x="901700" y="8103167"/>
                <a:ext cx="2218823" cy="572398"/>
              </a:xfrm>
              <a:custGeom>
                <a:rect b="b" l="l" r="r" t="t"/>
                <a:pathLst>
                  <a:path extrusionOk="0" h="572398" w="2218823">
                    <a:moveTo>
                      <a:pt x="254000" y="126433"/>
                    </a:moveTo>
                    <a:cubicBezTo>
                      <a:pt x="253687" y="56515"/>
                      <a:pt x="196919" y="0"/>
                      <a:pt x="127000" y="0"/>
                    </a:cubicBezTo>
                    <a:cubicBezTo>
                      <a:pt x="57081" y="0"/>
                      <a:pt x="313" y="56515"/>
                      <a:pt x="0" y="126433"/>
                    </a:cubicBezTo>
                    <a:cubicBezTo>
                      <a:pt x="313" y="196351"/>
                      <a:pt x="57081" y="252866"/>
                      <a:pt x="127000" y="252866"/>
                    </a:cubicBezTo>
                    <a:cubicBezTo>
                      <a:pt x="196919" y="252866"/>
                      <a:pt x="253687" y="196351"/>
                      <a:pt x="254000" y="126433"/>
                    </a:cubicBezTo>
                    <a:close/>
                    <a:moveTo>
                      <a:pt x="133227" y="95299"/>
                    </a:moveTo>
                    <a:cubicBezTo>
                      <a:pt x="116071" y="91948"/>
                      <a:pt x="99433" y="103093"/>
                      <a:pt x="96005" y="120234"/>
                    </a:cubicBezTo>
                    <a:cubicBezTo>
                      <a:pt x="92577" y="137375"/>
                      <a:pt x="103648" y="154062"/>
                      <a:pt x="120773" y="157567"/>
                    </a:cubicBezTo>
                    <a:lnTo>
                      <a:pt x="2178173" y="569046"/>
                    </a:lnTo>
                    <a:cubicBezTo>
                      <a:pt x="2195329" y="572398"/>
                      <a:pt x="2211966" y="561252"/>
                      <a:pt x="2215394" y="544112"/>
                    </a:cubicBezTo>
                    <a:cubicBezTo>
                      <a:pt x="2218823" y="526971"/>
                      <a:pt x="2207751" y="510284"/>
                      <a:pt x="2190627" y="506780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98"/>
              <p:cNvSpPr/>
              <p:nvPr/>
            </p:nvSpPr>
            <p:spPr>
              <a:xfrm>
                <a:off x="2959100" y="8195115"/>
                <a:ext cx="2218823" cy="572399"/>
              </a:xfrm>
              <a:custGeom>
                <a:rect b="b" l="l" r="r" t="t"/>
                <a:pathLst>
                  <a:path extrusionOk="0" h="572399" w="2218823">
                    <a:moveTo>
                      <a:pt x="254000" y="445965"/>
                    </a:moveTo>
                    <a:cubicBezTo>
                      <a:pt x="253687" y="376047"/>
                      <a:pt x="196919" y="319532"/>
                      <a:pt x="127000" y="319532"/>
                    </a:cubicBezTo>
                    <a:cubicBezTo>
                      <a:pt x="57081" y="319532"/>
                      <a:pt x="313" y="376047"/>
                      <a:pt x="0" y="445965"/>
                    </a:cubicBezTo>
                    <a:cubicBezTo>
                      <a:pt x="313" y="515884"/>
                      <a:pt x="57081" y="572399"/>
                      <a:pt x="127000" y="572399"/>
                    </a:cubicBezTo>
                    <a:cubicBezTo>
                      <a:pt x="196919" y="572399"/>
                      <a:pt x="253687" y="515884"/>
                      <a:pt x="254000" y="445965"/>
                    </a:cubicBezTo>
                    <a:close/>
                    <a:moveTo>
                      <a:pt x="120773" y="414832"/>
                    </a:moveTo>
                    <a:cubicBezTo>
                      <a:pt x="103649" y="418336"/>
                      <a:pt x="92577" y="435023"/>
                      <a:pt x="96006" y="452164"/>
                    </a:cubicBezTo>
                    <a:cubicBezTo>
                      <a:pt x="99434" y="469304"/>
                      <a:pt x="116071" y="480450"/>
                      <a:pt x="133227" y="477098"/>
                    </a:cubicBezTo>
                    <a:lnTo>
                      <a:pt x="2190627" y="65619"/>
                    </a:lnTo>
                    <a:cubicBezTo>
                      <a:pt x="2207752" y="62114"/>
                      <a:pt x="2218823" y="45426"/>
                      <a:pt x="2215395" y="28286"/>
                    </a:cubicBezTo>
                    <a:cubicBezTo>
                      <a:pt x="2211967" y="11145"/>
                      <a:pt x="2195329" y="0"/>
                      <a:pt x="2178173" y="3351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98"/>
              <p:cNvSpPr/>
              <p:nvPr/>
            </p:nvSpPr>
            <p:spPr>
              <a:xfrm>
                <a:off x="5016500" y="6959008"/>
                <a:ext cx="2220497" cy="1397026"/>
              </a:xfrm>
              <a:custGeom>
                <a:rect b="b" l="l" r="r" t="t"/>
                <a:pathLst>
                  <a:path extrusionOk="0" h="1397026" w="2220497">
                    <a:moveTo>
                      <a:pt x="254000" y="1270592"/>
                    </a:moveTo>
                    <a:cubicBezTo>
                      <a:pt x="253687" y="1200674"/>
                      <a:pt x="196919" y="1144159"/>
                      <a:pt x="127000" y="1144159"/>
                    </a:cubicBezTo>
                    <a:cubicBezTo>
                      <a:pt x="57081" y="1144159"/>
                      <a:pt x="313" y="1200674"/>
                      <a:pt x="0" y="1270592"/>
                    </a:cubicBezTo>
                    <a:cubicBezTo>
                      <a:pt x="313" y="1340510"/>
                      <a:pt x="57081" y="1397025"/>
                      <a:pt x="127000" y="1397025"/>
                    </a:cubicBezTo>
                    <a:cubicBezTo>
                      <a:pt x="196919" y="1397025"/>
                      <a:pt x="253687" y="1340510"/>
                      <a:pt x="254000" y="1270592"/>
                    </a:cubicBezTo>
                    <a:close/>
                    <a:moveTo>
                      <a:pt x="110665" y="1243367"/>
                    </a:moveTo>
                    <a:cubicBezTo>
                      <a:pt x="95717" y="1252426"/>
                      <a:pt x="90903" y="1271866"/>
                      <a:pt x="99896" y="1286855"/>
                    </a:cubicBezTo>
                    <a:cubicBezTo>
                      <a:pt x="108889" y="1301843"/>
                      <a:pt x="128307" y="1306743"/>
                      <a:pt x="143335" y="1297817"/>
                    </a:cubicBezTo>
                    <a:lnTo>
                      <a:pt x="2200735" y="63377"/>
                    </a:lnTo>
                    <a:cubicBezTo>
                      <a:pt x="2215684" y="54317"/>
                      <a:pt x="2220497" y="34878"/>
                      <a:pt x="2211504" y="19889"/>
                    </a:cubicBezTo>
                    <a:cubicBezTo>
                      <a:pt x="2202511" y="4900"/>
                      <a:pt x="2183093" y="0"/>
                      <a:pt x="2168065" y="8926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98"/>
              <p:cNvSpPr/>
              <p:nvPr/>
            </p:nvSpPr>
            <p:spPr>
              <a:xfrm>
                <a:off x="7073900" y="6868726"/>
                <a:ext cx="2311400" cy="252867"/>
              </a:xfrm>
              <a:custGeom>
                <a:rect b="b" l="l" r="r" t="t"/>
                <a:pathLst>
                  <a:path extrusionOk="0" h="252867" w="2311400">
                    <a:moveTo>
                      <a:pt x="254000" y="126434"/>
                    </a:moveTo>
                    <a:cubicBezTo>
                      <a:pt x="253688" y="56516"/>
                      <a:pt x="196919" y="0"/>
                      <a:pt x="127000" y="0"/>
                    </a:cubicBezTo>
                    <a:cubicBezTo>
                      <a:pt x="57081" y="0"/>
                      <a:pt x="312" y="56516"/>
                      <a:pt x="0" y="126434"/>
                    </a:cubicBezTo>
                    <a:cubicBezTo>
                      <a:pt x="312" y="196352"/>
                      <a:pt x="57081" y="252867"/>
                      <a:pt x="127000" y="252867"/>
                    </a:cubicBezTo>
                    <a:cubicBezTo>
                      <a:pt x="196919" y="252867"/>
                      <a:pt x="253688" y="196352"/>
                      <a:pt x="254000" y="126434"/>
                    </a:cubicBezTo>
                    <a:close/>
                    <a:moveTo>
                      <a:pt x="127000" y="94684"/>
                    </a:moveTo>
                    <a:cubicBezTo>
                      <a:pt x="109520" y="94762"/>
                      <a:pt x="95392" y="108954"/>
                      <a:pt x="95392" y="126434"/>
                    </a:cubicBezTo>
                    <a:cubicBezTo>
                      <a:pt x="95392" y="143913"/>
                      <a:pt x="109520" y="158106"/>
                      <a:pt x="127000" y="158184"/>
                    </a:cubicBezTo>
                    <a:lnTo>
                      <a:pt x="2184400" y="158184"/>
                    </a:lnTo>
                    <a:cubicBezTo>
                      <a:pt x="2201880" y="158106"/>
                      <a:pt x="2216008" y="143913"/>
                      <a:pt x="2216008" y="126434"/>
                    </a:cubicBezTo>
                    <a:cubicBezTo>
                      <a:pt x="2216008" y="108954"/>
                      <a:pt x="2201880" y="94762"/>
                      <a:pt x="2184400" y="94684"/>
                    </a:cubicBezTo>
                    <a:close/>
                    <a:moveTo>
                      <a:pt x="2311400" y="126434"/>
                    </a:moveTo>
                    <a:cubicBezTo>
                      <a:pt x="2311088" y="56516"/>
                      <a:pt x="2254319" y="0"/>
                      <a:pt x="2184400" y="0"/>
                    </a:cubicBezTo>
                    <a:cubicBezTo>
                      <a:pt x="2114481" y="0"/>
                      <a:pt x="2057712" y="56516"/>
                      <a:pt x="2057400" y="126434"/>
                    </a:cubicBezTo>
                    <a:cubicBezTo>
                      <a:pt x="2057712" y="196352"/>
                      <a:pt x="2114481" y="252867"/>
                      <a:pt x="2184400" y="252867"/>
                    </a:cubicBezTo>
                    <a:cubicBezTo>
                      <a:pt x="2254319" y="252867"/>
                      <a:pt x="2311088" y="196352"/>
                      <a:pt x="2311400" y="126434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02" name="Google Shape;2402;p98"/>
          <p:cNvPicPr preferRelativeResize="0"/>
          <p:nvPr/>
        </p:nvPicPr>
        <p:blipFill rotWithShape="1">
          <a:blip r:embed="rId3">
            <a:alphaModFix/>
          </a:blip>
          <a:srcRect b="5018" l="0" r="0" t="5019"/>
          <a:stretch/>
        </p:blipFill>
        <p:spPr>
          <a:xfrm>
            <a:off x="0" y="5019517"/>
            <a:ext cx="8782883" cy="5267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3" name="Google Shape;2403;p98"/>
          <p:cNvGrpSpPr/>
          <p:nvPr/>
        </p:nvGrpSpPr>
        <p:grpSpPr>
          <a:xfrm>
            <a:off x="514350" y="709899"/>
            <a:ext cx="7754183" cy="3696765"/>
            <a:chOff x="0" y="0"/>
            <a:chExt cx="10338910" cy="4929020"/>
          </a:xfrm>
        </p:grpSpPr>
        <p:sp>
          <p:nvSpPr>
            <p:cNvPr id="2404" name="Google Shape;2404;p98"/>
            <p:cNvSpPr txBox="1"/>
            <p:nvPr/>
          </p:nvSpPr>
          <p:spPr>
            <a:xfrm>
              <a:off x="0" y="0"/>
              <a:ext cx="10338910" cy="30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analysis of the results</a:t>
              </a:r>
              <a:endParaRPr/>
            </a:p>
          </p:txBody>
        </p:sp>
        <p:sp>
          <p:nvSpPr>
            <p:cNvPr id="2405" name="Google Shape;2405;p98"/>
            <p:cNvSpPr txBox="1"/>
            <p:nvPr/>
          </p:nvSpPr>
          <p:spPr>
            <a:xfrm>
              <a:off x="0" y="3416662"/>
              <a:ext cx="7849378" cy="1512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0" name="Google Shape;2410;p99"/>
          <p:cNvGrpSpPr/>
          <p:nvPr/>
        </p:nvGrpSpPr>
        <p:grpSpPr>
          <a:xfrm>
            <a:off x="6948205" y="517632"/>
            <a:ext cx="4338766" cy="4491300"/>
            <a:chOff x="-80055" y="-335546"/>
            <a:chExt cx="812800" cy="841375"/>
          </a:xfrm>
        </p:grpSpPr>
        <p:sp>
          <p:nvSpPr>
            <p:cNvPr id="2411" name="Google Shape;2411;p99"/>
            <p:cNvSpPr/>
            <p:nvPr/>
          </p:nvSpPr>
          <p:spPr>
            <a:xfrm>
              <a:off x="0" y="0"/>
              <a:ext cx="652690" cy="169130"/>
            </a:xfrm>
            <a:custGeom>
              <a:rect b="b" l="l" r="r" t="t"/>
              <a:pathLst>
                <a:path extrusionOk="0" h="169130" w="652690">
                  <a:moveTo>
                    <a:pt x="0" y="0"/>
                  </a:moveTo>
                  <a:lnTo>
                    <a:pt x="652690" y="0"/>
                  </a:lnTo>
                  <a:lnTo>
                    <a:pt x="65269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12" name="Google Shape;2412;p99"/>
            <p:cNvSpPr txBox="1"/>
            <p:nvPr/>
          </p:nvSpPr>
          <p:spPr>
            <a:xfrm>
              <a:off x="-80055" y="-335546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13" name="Google Shape;2413;p99"/>
          <p:cNvGrpSpPr/>
          <p:nvPr/>
        </p:nvGrpSpPr>
        <p:grpSpPr>
          <a:xfrm>
            <a:off x="11621189" y="3270711"/>
            <a:ext cx="4380619" cy="4534625"/>
            <a:chOff x="-158272" y="-330393"/>
            <a:chExt cx="812800" cy="841375"/>
          </a:xfrm>
        </p:grpSpPr>
        <p:sp>
          <p:nvSpPr>
            <p:cNvPr id="2414" name="Google Shape;2414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15" name="Google Shape;2415;p99"/>
            <p:cNvSpPr txBox="1"/>
            <p:nvPr/>
          </p:nvSpPr>
          <p:spPr>
            <a:xfrm>
              <a:off x="-158272" y="-33039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16" name="Google Shape;2416;p99"/>
          <p:cNvGrpSpPr/>
          <p:nvPr/>
        </p:nvGrpSpPr>
        <p:grpSpPr>
          <a:xfrm>
            <a:off x="2163266" y="3251703"/>
            <a:ext cx="4380619" cy="4534625"/>
            <a:chOff x="-166643" y="-333995"/>
            <a:chExt cx="812800" cy="841375"/>
          </a:xfrm>
        </p:grpSpPr>
        <p:sp>
          <p:nvSpPr>
            <p:cNvPr id="2417" name="Google Shape;2417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18" name="Google Shape;2418;p99"/>
            <p:cNvSpPr txBox="1"/>
            <p:nvPr/>
          </p:nvSpPr>
          <p:spPr>
            <a:xfrm>
              <a:off x="-166643" y="-33399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19" name="Google Shape;2419;p99"/>
          <p:cNvGrpSpPr/>
          <p:nvPr/>
        </p:nvGrpSpPr>
        <p:grpSpPr>
          <a:xfrm>
            <a:off x="14308473" y="5912269"/>
            <a:ext cx="4380619" cy="4534625"/>
            <a:chOff x="-155411" y="-328201"/>
            <a:chExt cx="812800" cy="841375"/>
          </a:xfrm>
        </p:grpSpPr>
        <p:sp>
          <p:nvSpPr>
            <p:cNvPr id="2420" name="Google Shape;2420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21" name="Google Shape;2421;p99"/>
            <p:cNvSpPr txBox="1"/>
            <p:nvPr/>
          </p:nvSpPr>
          <p:spPr>
            <a:xfrm>
              <a:off x="-155411" y="-3282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22" name="Google Shape;2422;p99"/>
          <p:cNvGrpSpPr/>
          <p:nvPr/>
        </p:nvGrpSpPr>
        <p:grpSpPr>
          <a:xfrm>
            <a:off x="4793089" y="5892150"/>
            <a:ext cx="4380619" cy="4534625"/>
            <a:chOff x="-158183" y="-331934"/>
            <a:chExt cx="812800" cy="841375"/>
          </a:xfrm>
        </p:grpSpPr>
        <p:sp>
          <p:nvSpPr>
            <p:cNvPr id="2423" name="Google Shape;2423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24" name="Google Shape;2424;p99"/>
            <p:cNvSpPr txBox="1"/>
            <p:nvPr/>
          </p:nvSpPr>
          <p:spPr>
            <a:xfrm>
              <a:off x="-158183" y="-331934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25" name="Google Shape;2425;p99"/>
          <p:cNvGrpSpPr/>
          <p:nvPr/>
        </p:nvGrpSpPr>
        <p:grpSpPr>
          <a:xfrm>
            <a:off x="9132918" y="5912269"/>
            <a:ext cx="4380619" cy="4534625"/>
            <a:chOff x="-155411" y="-328201"/>
            <a:chExt cx="812800" cy="841375"/>
          </a:xfrm>
        </p:grpSpPr>
        <p:sp>
          <p:nvSpPr>
            <p:cNvPr id="2426" name="Google Shape;2426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27" name="Google Shape;2427;p99"/>
            <p:cNvSpPr txBox="1"/>
            <p:nvPr/>
          </p:nvSpPr>
          <p:spPr>
            <a:xfrm>
              <a:off x="-155411" y="-3282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28" name="Google Shape;2428;p99"/>
          <p:cNvGrpSpPr/>
          <p:nvPr/>
        </p:nvGrpSpPr>
        <p:grpSpPr>
          <a:xfrm>
            <a:off x="-462522" y="5869573"/>
            <a:ext cx="4380619" cy="4534625"/>
            <a:chOff x="-173037" y="-336123"/>
            <a:chExt cx="812800" cy="841375"/>
          </a:xfrm>
        </p:grpSpPr>
        <p:sp>
          <p:nvSpPr>
            <p:cNvPr id="2429" name="Google Shape;2429;p99"/>
            <p:cNvSpPr/>
            <p:nvPr/>
          </p:nvSpPr>
          <p:spPr>
            <a:xfrm>
              <a:off x="0" y="0"/>
              <a:ext cx="495750" cy="169130"/>
            </a:xfrm>
            <a:custGeom>
              <a:rect b="b" l="l" r="r" t="t"/>
              <a:pathLst>
                <a:path extrusionOk="0" h="169130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30" name="Google Shape;2430;p99"/>
            <p:cNvSpPr txBox="1"/>
            <p:nvPr/>
          </p:nvSpPr>
          <p:spPr>
            <a:xfrm>
              <a:off x="-173037" y="-33612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2431" name="Google Shape;2431;p99"/>
          <p:cNvGrpSpPr/>
          <p:nvPr/>
        </p:nvGrpSpPr>
        <p:grpSpPr>
          <a:xfrm>
            <a:off x="6948204" y="1560786"/>
            <a:ext cx="4338766" cy="4491317"/>
            <a:chOff x="-82527" y="-334237"/>
            <a:chExt cx="812800" cy="841375"/>
          </a:xfrm>
        </p:grpSpPr>
        <p:sp>
          <p:nvSpPr>
            <p:cNvPr id="2432" name="Google Shape;2432;p99"/>
            <p:cNvSpPr/>
            <p:nvPr/>
          </p:nvSpPr>
          <p:spPr>
            <a:xfrm>
              <a:off x="0" y="0"/>
              <a:ext cx="652690" cy="165011"/>
            </a:xfrm>
            <a:custGeom>
              <a:rect b="b" l="l" r="r" t="t"/>
              <a:pathLst>
                <a:path extrusionOk="0" h="165011" w="652690">
                  <a:moveTo>
                    <a:pt x="0" y="0"/>
                  </a:moveTo>
                  <a:lnTo>
                    <a:pt x="652690" y="0"/>
                  </a:lnTo>
                  <a:lnTo>
                    <a:pt x="65269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33" name="Google Shape;2433;p99"/>
            <p:cNvSpPr txBox="1"/>
            <p:nvPr/>
          </p:nvSpPr>
          <p:spPr>
            <a:xfrm>
              <a:off x="-82527" y="-33423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34" name="Google Shape;2434;p99"/>
          <p:cNvGrpSpPr/>
          <p:nvPr/>
        </p:nvGrpSpPr>
        <p:grpSpPr>
          <a:xfrm>
            <a:off x="12474202" y="6097100"/>
            <a:ext cx="6196409" cy="5342333"/>
            <a:chOff x="0" y="0"/>
            <a:chExt cx="1149710" cy="991237"/>
          </a:xfrm>
        </p:grpSpPr>
        <p:sp>
          <p:nvSpPr>
            <p:cNvPr id="2435" name="Google Shape;2435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36" name="Google Shape;2436;p99"/>
            <p:cNvSpPr txBox="1"/>
            <p:nvPr/>
          </p:nvSpPr>
          <p:spPr>
            <a:xfrm>
              <a:off x="336910" y="149862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37" name="Google Shape;2437;p99"/>
          <p:cNvGrpSpPr/>
          <p:nvPr/>
        </p:nvGrpSpPr>
        <p:grpSpPr>
          <a:xfrm>
            <a:off x="3061395" y="6097505"/>
            <a:ext cx="6086155" cy="5392580"/>
            <a:chOff x="0" y="0"/>
            <a:chExt cx="1129253" cy="1000560"/>
          </a:xfrm>
        </p:grpSpPr>
        <p:sp>
          <p:nvSpPr>
            <p:cNvPr id="2438" name="Google Shape;2438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39" name="Google Shape;2439;p99"/>
            <p:cNvSpPr txBox="1"/>
            <p:nvPr/>
          </p:nvSpPr>
          <p:spPr>
            <a:xfrm>
              <a:off x="316453" y="15918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40" name="Google Shape;2440;p99"/>
          <p:cNvGrpSpPr/>
          <p:nvPr/>
        </p:nvGrpSpPr>
        <p:grpSpPr>
          <a:xfrm>
            <a:off x="11662440" y="4302605"/>
            <a:ext cx="6155492" cy="5313575"/>
            <a:chOff x="-646368" y="-820890"/>
            <a:chExt cx="1142118" cy="985901"/>
          </a:xfrm>
        </p:grpSpPr>
        <p:sp>
          <p:nvSpPr>
            <p:cNvPr id="2441" name="Google Shape;2441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42" name="Google Shape;2442;p99"/>
            <p:cNvSpPr txBox="1"/>
            <p:nvPr/>
          </p:nvSpPr>
          <p:spPr>
            <a:xfrm>
              <a:off x="-646368" y="-82089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43" name="Google Shape;2443;p99"/>
          <p:cNvGrpSpPr/>
          <p:nvPr/>
        </p:nvGrpSpPr>
        <p:grpSpPr>
          <a:xfrm>
            <a:off x="5645623" y="6926541"/>
            <a:ext cx="7793772" cy="4534643"/>
            <a:chOff x="0" y="-334035"/>
            <a:chExt cx="1446092" cy="841375"/>
          </a:xfrm>
        </p:grpSpPr>
        <p:sp>
          <p:nvSpPr>
            <p:cNvPr id="2444" name="Google Shape;2444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45" name="Google Shape;2445;p99"/>
            <p:cNvSpPr txBox="1"/>
            <p:nvPr/>
          </p:nvSpPr>
          <p:spPr>
            <a:xfrm>
              <a:off x="633292" y="-33403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46" name="Google Shape;2446;p99"/>
          <p:cNvGrpSpPr/>
          <p:nvPr/>
        </p:nvGrpSpPr>
        <p:grpSpPr>
          <a:xfrm>
            <a:off x="2183983" y="4292436"/>
            <a:ext cx="10458394" cy="5323745"/>
            <a:chOff x="-1444748" y="-822777"/>
            <a:chExt cx="1940498" cy="987788"/>
          </a:xfrm>
        </p:grpSpPr>
        <p:sp>
          <p:nvSpPr>
            <p:cNvPr id="2447" name="Google Shape;2447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48" name="Google Shape;2448;p99"/>
            <p:cNvSpPr txBox="1"/>
            <p:nvPr/>
          </p:nvSpPr>
          <p:spPr>
            <a:xfrm>
              <a:off x="-1444748" y="-82277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2449" name="Google Shape;2449;p99"/>
          <p:cNvGrpSpPr/>
          <p:nvPr/>
        </p:nvGrpSpPr>
        <p:grpSpPr>
          <a:xfrm>
            <a:off x="-412868" y="6969345"/>
            <a:ext cx="4380619" cy="4534643"/>
            <a:chOff x="-163824" y="-326093"/>
            <a:chExt cx="812800" cy="841375"/>
          </a:xfrm>
        </p:grpSpPr>
        <p:sp>
          <p:nvSpPr>
            <p:cNvPr id="2450" name="Google Shape;2450;p99"/>
            <p:cNvSpPr/>
            <p:nvPr/>
          </p:nvSpPr>
          <p:spPr>
            <a:xfrm>
              <a:off x="0" y="0"/>
              <a:ext cx="495750" cy="165011"/>
            </a:xfrm>
            <a:custGeom>
              <a:rect b="b" l="l" r="r" t="t"/>
              <a:pathLst>
                <a:path extrusionOk="0" h="165011" w="49575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51" name="Google Shape;2451;p99"/>
            <p:cNvSpPr txBox="1"/>
            <p:nvPr/>
          </p:nvSpPr>
          <p:spPr>
            <a:xfrm>
              <a:off x="-163824" y="-32609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cxnSp>
        <p:nvCxnSpPr>
          <p:cNvPr id="2452" name="Google Shape;2452;p99"/>
          <p:cNvCxnSpPr/>
          <p:nvPr/>
        </p:nvCxnSpPr>
        <p:spPr>
          <a:xfrm rot="10800000">
            <a:off x="4397327" y="4678650"/>
            <a:ext cx="947795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3" name="Google Shape;2453;p99"/>
          <p:cNvCxnSpPr/>
          <p:nvPr/>
        </p:nvCxnSpPr>
        <p:spPr>
          <a:xfrm rot="-5400000">
            <a:off x="4197867" y="4855489"/>
            <a:ext cx="372771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4" name="Google Shape;2454;p99"/>
          <p:cNvCxnSpPr/>
          <p:nvPr/>
        </p:nvCxnSpPr>
        <p:spPr>
          <a:xfrm rot="-5400000">
            <a:off x="13698447" y="4855489"/>
            <a:ext cx="372771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5" name="Google Shape;2455;p99"/>
          <p:cNvCxnSpPr/>
          <p:nvPr/>
        </p:nvCxnSpPr>
        <p:spPr>
          <a:xfrm rot="10800000">
            <a:off x="1805864" y="7349028"/>
            <a:ext cx="518292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6" name="Google Shape;2456;p99"/>
          <p:cNvCxnSpPr/>
          <p:nvPr/>
        </p:nvCxnSpPr>
        <p:spPr>
          <a:xfrm rot="10800000">
            <a:off x="11306445" y="7349028"/>
            <a:ext cx="518292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7" name="Google Shape;2457;p99"/>
          <p:cNvCxnSpPr/>
          <p:nvPr/>
        </p:nvCxnSpPr>
        <p:spPr>
          <a:xfrm rot="-5400000">
            <a:off x="4197059" y="7168124"/>
            <a:ext cx="381486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8" name="Google Shape;2458;p99"/>
          <p:cNvCxnSpPr/>
          <p:nvPr/>
        </p:nvCxnSpPr>
        <p:spPr>
          <a:xfrm rot="-5400000">
            <a:off x="13628917" y="7167832"/>
            <a:ext cx="381486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9" name="Google Shape;2459;p99"/>
          <p:cNvCxnSpPr/>
          <p:nvPr/>
        </p:nvCxnSpPr>
        <p:spPr>
          <a:xfrm rot="-5400000">
            <a:off x="1639932" y="7515211"/>
            <a:ext cx="31277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0" name="Google Shape;2460;p99"/>
          <p:cNvCxnSpPr/>
          <p:nvPr/>
        </p:nvCxnSpPr>
        <p:spPr>
          <a:xfrm rot="-5400000">
            <a:off x="11140512" y="7515211"/>
            <a:ext cx="31277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1" name="Google Shape;2461;p99"/>
          <p:cNvSpPr txBox="1"/>
          <p:nvPr/>
        </p:nvSpPr>
        <p:spPr>
          <a:xfrm>
            <a:off x="1028700" y="603818"/>
            <a:ext cx="1623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chart page</a:t>
            </a:r>
            <a:endParaRPr/>
          </a:p>
        </p:txBody>
      </p:sp>
      <p:cxnSp>
        <p:nvCxnSpPr>
          <p:cNvPr id="2462" name="Google Shape;2462;p99"/>
          <p:cNvCxnSpPr/>
          <p:nvPr/>
        </p:nvCxnSpPr>
        <p:spPr>
          <a:xfrm rot="-5400000">
            <a:off x="6841950" y="7492544"/>
            <a:ext cx="31277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3" name="Google Shape;2463;p99"/>
          <p:cNvCxnSpPr/>
          <p:nvPr/>
        </p:nvCxnSpPr>
        <p:spPr>
          <a:xfrm rot="-5400000">
            <a:off x="16342509" y="7515232"/>
            <a:ext cx="31277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4" name="Google Shape;2464;p99"/>
          <p:cNvCxnSpPr/>
          <p:nvPr/>
        </p:nvCxnSpPr>
        <p:spPr>
          <a:xfrm rot="-5400000">
            <a:off x="8895960" y="4447519"/>
            <a:ext cx="462304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65" name="Google Shape;2465;p99"/>
          <p:cNvGrpSpPr/>
          <p:nvPr/>
        </p:nvGrpSpPr>
        <p:grpSpPr>
          <a:xfrm rot="10800000">
            <a:off x="-3009403" y="-3214418"/>
            <a:ext cx="6151336" cy="7570875"/>
            <a:chOff x="0" y="0"/>
            <a:chExt cx="8201782" cy="10094501"/>
          </a:xfrm>
        </p:grpSpPr>
        <p:grpSp>
          <p:nvGrpSpPr>
            <p:cNvPr id="2466" name="Google Shape;2466;p99"/>
            <p:cNvGrpSpPr/>
            <p:nvPr/>
          </p:nvGrpSpPr>
          <p:grpSpPr>
            <a:xfrm>
              <a:off x="0" y="0"/>
              <a:ext cx="8201782" cy="10094501"/>
              <a:chOff x="0" y="0"/>
              <a:chExt cx="660400" cy="812800"/>
            </a:xfrm>
          </p:grpSpPr>
          <p:sp>
            <p:nvSpPr>
              <p:cNvPr id="2467" name="Google Shape;2467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9" name="Google Shape;2469;p99"/>
            <p:cNvGrpSpPr/>
            <p:nvPr/>
          </p:nvGrpSpPr>
          <p:grpSpPr>
            <a:xfrm>
              <a:off x="479158" y="589733"/>
              <a:ext cx="7243465" cy="8915034"/>
              <a:chOff x="0" y="0"/>
              <a:chExt cx="660400" cy="812800"/>
            </a:xfrm>
          </p:grpSpPr>
          <p:sp>
            <p:nvSpPr>
              <p:cNvPr id="2470" name="Google Shape;2470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2" name="Google Shape;2472;p99"/>
            <p:cNvGrpSpPr/>
            <p:nvPr/>
          </p:nvGrpSpPr>
          <p:grpSpPr>
            <a:xfrm>
              <a:off x="952187" y="1171923"/>
              <a:ext cx="6297407" cy="7750655"/>
              <a:chOff x="0" y="0"/>
              <a:chExt cx="660400" cy="812800"/>
            </a:xfrm>
          </p:grpSpPr>
          <p:sp>
            <p:nvSpPr>
              <p:cNvPr id="2473" name="Google Shape;2473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5" name="Google Shape;2475;p99"/>
          <p:cNvGrpSpPr/>
          <p:nvPr/>
        </p:nvGrpSpPr>
        <p:grpSpPr>
          <a:xfrm rot="10800000">
            <a:off x="15212332" y="-3113810"/>
            <a:ext cx="6151336" cy="7570875"/>
            <a:chOff x="0" y="0"/>
            <a:chExt cx="8201782" cy="10094501"/>
          </a:xfrm>
        </p:grpSpPr>
        <p:grpSp>
          <p:nvGrpSpPr>
            <p:cNvPr id="2476" name="Google Shape;2476;p99"/>
            <p:cNvGrpSpPr/>
            <p:nvPr/>
          </p:nvGrpSpPr>
          <p:grpSpPr>
            <a:xfrm>
              <a:off x="0" y="0"/>
              <a:ext cx="8201782" cy="10094501"/>
              <a:chOff x="0" y="0"/>
              <a:chExt cx="660400" cy="812800"/>
            </a:xfrm>
          </p:grpSpPr>
          <p:sp>
            <p:nvSpPr>
              <p:cNvPr id="2477" name="Google Shape;2477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4DA1A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9" name="Google Shape;2479;p99"/>
            <p:cNvGrpSpPr/>
            <p:nvPr/>
          </p:nvGrpSpPr>
          <p:grpSpPr>
            <a:xfrm>
              <a:off x="479158" y="589733"/>
              <a:ext cx="7243465" cy="8915034"/>
              <a:chOff x="0" y="0"/>
              <a:chExt cx="660400" cy="812800"/>
            </a:xfrm>
          </p:grpSpPr>
          <p:sp>
            <p:nvSpPr>
              <p:cNvPr id="2480" name="Google Shape;2480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2" name="Google Shape;2482;p99"/>
            <p:cNvGrpSpPr/>
            <p:nvPr/>
          </p:nvGrpSpPr>
          <p:grpSpPr>
            <a:xfrm>
              <a:off x="952187" y="1171923"/>
              <a:ext cx="6297407" cy="7750655"/>
              <a:chOff x="0" y="0"/>
              <a:chExt cx="660400" cy="812800"/>
            </a:xfrm>
          </p:grpSpPr>
          <p:sp>
            <p:nvSpPr>
              <p:cNvPr id="2483" name="Google Shape;2483;p9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9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9" name="Google Shape;2489;p10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0000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0" name="Google Shape;2490;p100"/>
          <p:cNvSpPr txBox="1"/>
          <p:nvPr/>
        </p:nvSpPr>
        <p:spPr>
          <a:xfrm>
            <a:off x="1028700" y="1028700"/>
            <a:ext cx="505913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page</a:t>
            </a:r>
            <a:endParaRPr/>
          </a:p>
        </p:txBody>
      </p:sp>
      <p:sp>
        <p:nvSpPr>
          <p:cNvPr id="2491" name="Google Shape;2491;p100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/>
          </a:p>
        </p:txBody>
      </p:sp>
      <p:pic>
        <p:nvPicPr>
          <p:cNvPr id="2492" name="Google Shape;249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0719" y="1152207"/>
            <a:ext cx="847097" cy="72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3526" y="1100458"/>
            <a:ext cx="579376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9671" y="1100458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64756" y="1203956"/>
            <a:ext cx="1017021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53630" y="1144779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68845" y="1144779"/>
            <a:ext cx="822632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63331" y="1144779"/>
            <a:ext cx="496024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531209" y="1100458"/>
            <a:ext cx="60206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9676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p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10038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04888" y="2898242"/>
            <a:ext cx="827463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1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70062" y="2898242"/>
            <a:ext cx="87162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471543" y="2898242"/>
            <a:ext cx="68224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1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29315" y="2898242"/>
            <a:ext cx="82595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1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857961" y="2898242"/>
            <a:ext cx="7306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0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48629" y="3013798"/>
            <a:ext cx="1010671" cy="6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1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417536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10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910038" y="4696027"/>
            <a:ext cx="967444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10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789592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10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161648" y="469602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10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532191" y="4696027"/>
            <a:ext cx="9043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10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976595" y="4699633"/>
            <a:ext cx="665830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10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248629" y="4838890"/>
            <a:ext cx="950796" cy="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10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854737" y="6499730"/>
            <a:ext cx="93197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0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245092" y="6493811"/>
            <a:ext cx="601346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0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304816" y="6503336"/>
            <a:ext cx="773802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0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536996" y="6555972"/>
            <a:ext cx="525902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0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521275" y="6632760"/>
            <a:ext cx="940385" cy="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10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920038" y="6555972"/>
            <a:ext cx="911831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10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290247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10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468142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10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364717" y="8370674"/>
            <a:ext cx="703404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10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9066589" y="8297514"/>
            <a:ext cx="744172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0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995556" y="8297514"/>
            <a:ext cx="517077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6" name="Google Shape;2526;p10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622076" y="8370674"/>
            <a:ext cx="410195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0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2586227" y="8477768"/>
            <a:ext cx="600279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10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740462" y="8477768"/>
            <a:ext cx="733674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10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5028092" y="8477768"/>
            <a:ext cx="857541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10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6439589" y="8370674"/>
            <a:ext cx="712289" cy="81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101"/>
          <p:cNvGrpSpPr/>
          <p:nvPr/>
        </p:nvGrpSpPr>
        <p:grpSpPr>
          <a:xfrm>
            <a:off x="627004" y="665885"/>
            <a:ext cx="17228769" cy="6052381"/>
            <a:chOff x="0" y="-38100"/>
            <a:chExt cx="6839527" cy="2402692"/>
          </a:xfrm>
        </p:grpSpPr>
        <p:sp>
          <p:nvSpPr>
            <p:cNvPr id="2536" name="Google Shape;2536;p101"/>
            <p:cNvSpPr/>
            <p:nvPr/>
          </p:nvSpPr>
          <p:spPr>
            <a:xfrm>
              <a:off x="0" y="0"/>
              <a:ext cx="6839527" cy="2364592"/>
            </a:xfrm>
            <a:custGeom>
              <a:rect b="b" l="l" r="r" t="t"/>
              <a:pathLst>
                <a:path extrusionOk="0" h="2364592" w="6839527">
                  <a:moveTo>
                    <a:pt x="21569" y="0"/>
                  </a:moveTo>
                  <a:lnTo>
                    <a:pt x="6817958" y="0"/>
                  </a:lnTo>
                  <a:cubicBezTo>
                    <a:pt x="6823679" y="0"/>
                    <a:pt x="6829165" y="2272"/>
                    <a:pt x="6833210" y="6318"/>
                  </a:cubicBezTo>
                  <a:cubicBezTo>
                    <a:pt x="6837255" y="10363"/>
                    <a:pt x="6839527" y="15849"/>
                    <a:pt x="6839527" y="21569"/>
                  </a:cubicBezTo>
                  <a:lnTo>
                    <a:pt x="6839527" y="2343023"/>
                  </a:lnTo>
                  <a:cubicBezTo>
                    <a:pt x="6839527" y="2348743"/>
                    <a:pt x="6837255" y="2354230"/>
                    <a:pt x="6833210" y="2358275"/>
                  </a:cubicBezTo>
                  <a:cubicBezTo>
                    <a:pt x="6829165" y="2362320"/>
                    <a:pt x="6823679" y="2364592"/>
                    <a:pt x="6817958" y="2364592"/>
                  </a:cubicBezTo>
                  <a:lnTo>
                    <a:pt x="21569" y="2364592"/>
                  </a:lnTo>
                  <a:cubicBezTo>
                    <a:pt x="15849" y="2364592"/>
                    <a:pt x="10363" y="2362320"/>
                    <a:pt x="6318" y="2358275"/>
                  </a:cubicBezTo>
                  <a:cubicBezTo>
                    <a:pt x="2272" y="2354230"/>
                    <a:pt x="0" y="2348743"/>
                    <a:pt x="0" y="2343023"/>
                  </a:cubicBezTo>
                  <a:lnTo>
                    <a:pt x="0" y="21569"/>
                  </a:lnTo>
                  <a:cubicBezTo>
                    <a:pt x="0" y="15849"/>
                    <a:pt x="2272" y="10363"/>
                    <a:pt x="6318" y="6318"/>
                  </a:cubicBezTo>
                  <a:cubicBezTo>
                    <a:pt x="10363" y="2272"/>
                    <a:pt x="15849" y="0"/>
                    <a:pt x="21569" y="0"/>
                  </a:cubicBezTo>
                  <a:close/>
                </a:path>
              </a:pathLst>
            </a:custGeom>
            <a:solidFill>
              <a:srgbClr val="F3F6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8" name="Google Shape;2538;p101"/>
          <p:cNvSpPr txBox="1"/>
          <p:nvPr/>
        </p:nvSpPr>
        <p:spPr>
          <a:xfrm>
            <a:off x="1851066" y="3119254"/>
            <a:ext cx="14956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free templates for all your presentation needs</a:t>
            </a:r>
            <a:endParaRPr/>
          </a:p>
        </p:txBody>
      </p:sp>
      <p:grpSp>
        <p:nvGrpSpPr>
          <p:cNvPr id="2539" name="Google Shape;2539;p101"/>
          <p:cNvGrpSpPr/>
          <p:nvPr/>
        </p:nvGrpSpPr>
        <p:grpSpPr>
          <a:xfrm>
            <a:off x="627004" y="7040396"/>
            <a:ext cx="4175029" cy="2883798"/>
            <a:chOff x="0" y="-38100"/>
            <a:chExt cx="2110519" cy="1457789"/>
          </a:xfrm>
        </p:grpSpPr>
        <p:sp>
          <p:nvSpPr>
            <p:cNvPr id="2540" name="Google Shape;2540;p101"/>
            <p:cNvSpPr/>
            <p:nvPr/>
          </p:nvSpPr>
          <p:spPr>
            <a:xfrm>
              <a:off x="0" y="0"/>
              <a:ext cx="2110519" cy="1419689"/>
            </a:xfrm>
            <a:custGeom>
              <a:rect b="b" l="l" r="r" t="t"/>
              <a:pathLst>
                <a:path extrusionOk="0" h="1419689" w="2110519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DA1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2" name="Google Shape;2542;p101"/>
          <p:cNvSpPr txBox="1"/>
          <p:nvPr/>
        </p:nvSpPr>
        <p:spPr>
          <a:xfrm>
            <a:off x="794969" y="7834047"/>
            <a:ext cx="383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For PowerPoint, Google Slides, and Canva</a:t>
            </a:r>
            <a:endParaRPr/>
          </a:p>
        </p:txBody>
      </p:sp>
      <p:grpSp>
        <p:nvGrpSpPr>
          <p:cNvPr id="2543" name="Google Shape;2543;p101"/>
          <p:cNvGrpSpPr/>
          <p:nvPr/>
        </p:nvGrpSpPr>
        <p:grpSpPr>
          <a:xfrm>
            <a:off x="4978240" y="7040396"/>
            <a:ext cx="4175029" cy="2883798"/>
            <a:chOff x="0" y="-38100"/>
            <a:chExt cx="2110519" cy="1457789"/>
          </a:xfrm>
        </p:grpSpPr>
        <p:sp>
          <p:nvSpPr>
            <p:cNvPr id="2544" name="Google Shape;2544;p101"/>
            <p:cNvSpPr/>
            <p:nvPr/>
          </p:nvSpPr>
          <p:spPr>
            <a:xfrm>
              <a:off x="0" y="0"/>
              <a:ext cx="2110519" cy="1419689"/>
            </a:xfrm>
            <a:custGeom>
              <a:rect b="b" l="l" r="r" t="t"/>
              <a:pathLst>
                <a:path extrusionOk="0" h="1419689" w="2110519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FF9F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6" name="Google Shape;2546;p101"/>
          <p:cNvGrpSpPr/>
          <p:nvPr/>
        </p:nvGrpSpPr>
        <p:grpSpPr>
          <a:xfrm>
            <a:off x="9329475" y="7040396"/>
            <a:ext cx="4175029" cy="2883798"/>
            <a:chOff x="0" y="-38100"/>
            <a:chExt cx="2110519" cy="1457789"/>
          </a:xfrm>
        </p:grpSpPr>
        <p:sp>
          <p:nvSpPr>
            <p:cNvPr id="2547" name="Google Shape;2547;p101"/>
            <p:cNvSpPr/>
            <p:nvPr/>
          </p:nvSpPr>
          <p:spPr>
            <a:xfrm>
              <a:off x="0" y="0"/>
              <a:ext cx="2110519" cy="1419689"/>
            </a:xfrm>
            <a:custGeom>
              <a:rect b="b" l="l" r="r" t="t"/>
              <a:pathLst>
                <a:path extrusionOk="0" h="1419689" w="2110519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6874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9" name="Google Shape;2549;p101"/>
          <p:cNvGrpSpPr/>
          <p:nvPr/>
        </p:nvGrpSpPr>
        <p:grpSpPr>
          <a:xfrm>
            <a:off x="13680711" y="7040396"/>
            <a:ext cx="4175029" cy="2883798"/>
            <a:chOff x="0" y="-38100"/>
            <a:chExt cx="2110519" cy="1457789"/>
          </a:xfrm>
        </p:grpSpPr>
        <p:sp>
          <p:nvSpPr>
            <p:cNvPr id="2550" name="Google Shape;2550;p101"/>
            <p:cNvSpPr/>
            <p:nvPr/>
          </p:nvSpPr>
          <p:spPr>
            <a:xfrm>
              <a:off x="0" y="0"/>
              <a:ext cx="2110519" cy="1419689"/>
            </a:xfrm>
            <a:custGeom>
              <a:rect b="b" l="l" r="r" t="t"/>
              <a:pathLst>
                <a:path extrusionOk="0" h="1419689" w="2110519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DA1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2" name="Google Shape;2552;p101"/>
          <p:cNvSpPr txBox="1"/>
          <p:nvPr/>
        </p:nvSpPr>
        <p:spPr>
          <a:xfrm>
            <a:off x="5147533" y="7834047"/>
            <a:ext cx="383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100% free for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personal or commercial use</a:t>
            </a:r>
            <a:endParaRPr/>
          </a:p>
        </p:txBody>
      </p:sp>
      <p:sp>
        <p:nvSpPr>
          <p:cNvPr id="2553" name="Google Shape;2553;p101"/>
          <p:cNvSpPr txBox="1"/>
          <p:nvPr/>
        </p:nvSpPr>
        <p:spPr>
          <a:xfrm>
            <a:off x="9496112" y="7834047"/>
            <a:ext cx="383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Ready to use, professional, and customizable</a:t>
            </a:r>
            <a:endParaRPr/>
          </a:p>
        </p:txBody>
      </p:sp>
      <p:sp>
        <p:nvSpPr>
          <p:cNvPr id="2554" name="Google Shape;2554;p101"/>
          <p:cNvSpPr txBox="1"/>
          <p:nvPr/>
        </p:nvSpPr>
        <p:spPr>
          <a:xfrm>
            <a:off x="13848676" y="7834047"/>
            <a:ext cx="383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Blow your audience away with attractive visuals</a:t>
            </a:r>
            <a:endParaRPr/>
          </a:p>
        </p:txBody>
      </p:sp>
      <p:pic>
        <p:nvPicPr>
          <p:cNvPr id="2555" name="Google Shape;255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014" y="1401823"/>
            <a:ext cx="5290923" cy="1255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6" name="Google Shape;2556;p101"/>
          <p:cNvGrpSpPr/>
          <p:nvPr/>
        </p:nvGrpSpPr>
        <p:grpSpPr>
          <a:xfrm>
            <a:off x="1203728" y="557535"/>
            <a:ext cx="406852" cy="408676"/>
            <a:chOff x="1813" y="0"/>
            <a:chExt cx="809173" cy="812800"/>
          </a:xfrm>
        </p:grpSpPr>
        <p:sp>
          <p:nvSpPr>
            <p:cNvPr id="2557" name="Google Shape;2557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p101"/>
          <p:cNvGrpSpPr/>
          <p:nvPr/>
        </p:nvGrpSpPr>
        <p:grpSpPr>
          <a:xfrm>
            <a:off x="1767402" y="557535"/>
            <a:ext cx="406852" cy="408676"/>
            <a:chOff x="1813" y="0"/>
            <a:chExt cx="809173" cy="812800"/>
          </a:xfrm>
        </p:grpSpPr>
        <p:sp>
          <p:nvSpPr>
            <p:cNvPr id="2560" name="Google Shape;2560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2" name="Google Shape;2562;p101"/>
          <p:cNvGrpSpPr/>
          <p:nvPr/>
        </p:nvGrpSpPr>
        <p:grpSpPr>
          <a:xfrm>
            <a:off x="2328450" y="557535"/>
            <a:ext cx="406852" cy="408676"/>
            <a:chOff x="1813" y="0"/>
            <a:chExt cx="809173" cy="812800"/>
          </a:xfrm>
        </p:grpSpPr>
        <p:sp>
          <p:nvSpPr>
            <p:cNvPr id="2563" name="Google Shape;2563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5" name="Google Shape;2565;p101"/>
          <p:cNvGrpSpPr/>
          <p:nvPr/>
        </p:nvGrpSpPr>
        <p:grpSpPr>
          <a:xfrm>
            <a:off x="16155261" y="6493071"/>
            <a:ext cx="406852" cy="408676"/>
            <a:chOff x="1813" y="0"/>
            <a:chExt cx="809173" cy="812800"/>
          </a:xfrm>
        </p:grpSpPr>
        <p:sp>
          <p:nvSpPr>
            <p:cNvPr id="2566" name="Google Shape;2566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8" name="Google Shape;2568;p101"/>
          <p:cNvGrpSpPr/>
          <p:nvPr/>
        </p:nvGrpSpPr>
        <p:grpSpPr>
          <a:xfrm>
            <a:off x="16718935" y="6493071"/>
            <a:ext cx="406852" cy="408676"/>
            <a:chOff x="1813" y="0"/>
            <a:chExt cx="809173" cy="812800"/>
          </a:xfrm>
        </p:grpSpPr>
        <p:sp>
          <p:nvSpPr>
            <p:cNvPr id="2569" name="Google Shape;2569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1" name="Google Shape;2571;p101"/>
          <p:cNvGrpSpPr/>
          <p:nvPr/>
        </p:nvGrpSpPr>
        <p:grpSpPr>
          <a:xfrm>
            <a:off x="17279983" y="6493071"/>
            <a:ext cx="406852" cy="408676"/>
            <a:chOff x="1813" y="0"/>
            <a:chExt cx="809173" cy="812800"/>
          </a:xfrm>
        </p:grpSpPr>
        <p:sp>
          <p:nvSpPr>
            <p:cNvPr id="2572" name="Google Shape;2572;p10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0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0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260" name="Google Shape;1260;p60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261" name="Google Shape;1261;p60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 + Conclusion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262" name="Google Shape;1262;p60"/>
          <p:cNvGrpSpPr/>
          <p:nvPr/>
        </p:nvGrpSpPr>
        <p:grpSpPr>
          <a:xfrm>
            <a:off x="765245" y="2070832"/>
            <a:ext cx="17029580" cy="6564525"/>
            <a:chOff x="765245" y="2070832"/>
            <a:chExt cx="17029580" cy="6564525"/>
          </a:xfrm>
        </p:grpSpPr>
        <p:pic>
          <p:nvPicPr>
            <p:cNvPr id="1263" name="Google Shape;126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245" y="2070832"/>
              <a:ext cx="9932850" cy="656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4" name="Google Shape;1264;p60"/>
            <p:cNvSpPr txBox="1"/>
            <p:nvPr/>
          </p:nvSpPr>
          <p:spPr>
            <a:xfrm>
              <a:off x="11138425" y="2182239"/>
              <a:ext cx="6656400" cy="6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average paycheck for non-BPD workers in the city of Boston was approximately half that of BPD employees from 2011 to 2022</a:t>
              </a:r>
              <a:endParaRPr sz="5000"/>
            </a:p>
          </p:txBody>
        </p:sp>
      </p:grpSp>
      <p:grpSp>
        <p:nvGrpSpPr>
          <p:cNvPr id="1265" name="Google Shape;1265;p60"/>
          <p:cNvGrpSpPr/>
          <p:nvPr/>
        </p:nvGrpSpPr>
        <p:grpSpPr>
          <a:xfrm>
            <a:off x="682137" y="1806624"/>
            <a:ext cx="16923725" cy="7875750"/>
            <a:chOff x="753750" y="1564499"/>
            <a:chExt cx="16923725" cy="7875750"/>
          </a:xfrm>
        </p:grpSpPr>
        <p:sp>
          <p:nvSpPr>
            <p:cNvPr id="1266" name="Google Shape;1266;p60"/>
            <p:cNvSpPr txBox="1"/>
            <p:nvPr/>
          </p:nvSpPr>
          <p:spPr>
            <a:xfrm>
              <a:off x="11250575" y="1910650"/>
              <a:ext cx="6426900" cy="55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injury payment of BPD officers ranges from 5% to 25% of their overall payment and it increased overtime, with a peak in 2014</a:t>
              </a:r>
              <a:endParaRPr sz="5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67" name="Google Shape;126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750" y="1564499"/>
              <a:ext cx="10062126" cy="787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8" name="Google Shape;1268;p60"/>
          <p:cNvGrpSpPr/>
          <p:nvPr/>
        </p:nvGrpSpPr>
        <p:grpSpPr>
          <a:xfrm>
            <a:off x="223013" y="2222277"/>
            <a:ext cx="16997525" cy="6555161"/>
            <a:chOff x="749100" y="2116240"/>
            <a:chExt cx="16997525" cy="6555161"/>
          </a:xfrm>
        </p:grpSpPr>
        <p:sp>
          <p:nvSpPr>
            <p:cNvPr id="1269" name="Google Shape;1269;p60"/>
            <p:cNvSpPr txBox="1"/>
            <p:nvPr/>
          </p:nvSpPr>
          <p:spPr>
            <a:xfrm>
              <a:off x="12013625" y="2116240"/>
              <a:ext cx="5733000" cy="48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 officer who had high income was very likely (&gt;50%) to take overtime frequently</a:t>
              </a:r>
              <a:endParaRPr sz="5000"/>
            </a:p>
          </p:txBody>
        </p:sp>
        <p:pic>
          <p:nvPicPr>
            <p:cNvPr id="1270" name="Google Shape;1270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9100" y="2116251"/>
              <a:ext cx="10878750" cy="655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1" name="Google Shape;1271;p60"/>
          <p:cNvGrpSpPr/>
          <p:nvPr/>
        </p:nvGrpSpPr>
        <p:grpSpPr>
          <a:xfrm>
            <a:off x="358161" y="2222263"/>
            <a:ext cx="16727252" cy="7585925"/>
            <a:chOff x="824698" y="1634025"/>
            <a:chExt cx="16727252" cy="7585925"/>
          </a:xfrm>
        </p:grpSpPr>
        <p:pic>
          <p:nvPicPr>
            <p:cNvPr id="1272" name="Google Shape;1272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4698" y="1634025"/>
              <a:ext cx="10785775" cy="7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3" name="Google Shape;1273;p60"/>
            <p:cNvSpPr txBox="1"/>
            <p:nvPr/>
          </p:nvSpPr>
          <p:spPr>
            <a:xfrm>
              <a:off x="11861550" y="1729925"/>
              <a:ext cx="5690400" cy="6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BPD paychecks increased overtime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There was an abnormal increase from 2020 to 2022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4" name="Google Shape;1274;p60"/>
          <p:cNvGrpSpPr/>
          <p:nvPr/>
        </p:nvGrpSpPr>
        <p:grpSpPr>
          <a:xfrm>
            <a:off x="682125" y="2101588"/>
            <a:ext cx="17517425" cy="7285827"/>
            <a:chOff x="692375" y="1675975"/>
            <a:chExt cx="17517425" cy="7285827"/>
          </a:xfrm>
        </p:grpSpPr>
        <p:pic>
          <p:nvPicPr>
            <p:cNvPr id="1275" name="Google Shape;1275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375" y="1675975"/>
              <a:ext cx="9692574" cy="728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60"/>
            <p:cNvSpPr txBox="1"/>
            <p:nvPr/>
          </p:nvSpPr>
          <p:spPr>
            <a:xfrm>
              <a:off x="10795600" y="1797463"/>
              <a:ext cx="7414200" cy="6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Overtime hours were consistently much higher than worked hours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46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Roboto"/>
                <a:buChar char="●"/>
              </a:pPr>
              <a:r>
                <a:rPr lang="en-US" sz="5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There was a drop in both overtime and worked hours in 2020</a:t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1"/>
          <p:cNvSpPr txBox="1"/>
          <p:nvPr/>
        </p:nvSpPr>
        <p:spPr>
          <a:xfrm>
            <a:off x="720538" y="556932"/>
            <a:ext cx="9386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Challenges and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Limitations</a:t>
            </a:r>
            <a:endParaRPr sz="9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grpSp>
        <p:nvGrpSpPr>
          <p:cNvPr id="1282" name="Google Shape;1282;p61"/>
          <p:cNvGrpSpPr/>
          <p:nvPr/>
        </p:nvGrpSpPr>
        <p:grpSpPr>
          <a:xfrm>
            <a:off x="461048" y="5319140"/>
            <a:ext cx="5660320" cy="4536278"/>
            <a:chOff x="0" y="-38100"/>
            <a:chExt cx="1490774" cy="1194732"/>
          </a:xfrm>
        </p:grpSpPr>
        <p:sp>
          <p:nvSpPr>
            <p:cNvPr id="1283" name="Google Shape;1283;p61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61"/>
          <p:cNvGrpSpPr/>
          <p:nvPr/>
        </p:nvGrpSpPr>
        <p:grpSpPr>
          <a:xfrm>
            <a:off x="461048" y="4003195"/>
            <a:ext cx="4287589" cy="3230403"/>
            <a:chOff x="0" y="-38100"/>
            <a:chExt cx="1129234" cy="850800"/>
          </a:xfrm>
        </p:grpSpPr>
        <p:sp>
          <p:nvSpPr>
            <p:cNvPr id="1286" name="Google Shape;1286;p61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61"/>
          <p:cNvSpPr txBox="1"/>
          <p:nvPr/>
        </p:nvSpPr>
        <p:spPr>
          <a:xfrm>
            <a:off x="720538" y="6021446"/>
            <a:ext cx="51414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Inconsistent data formatting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across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years and datasets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Difficulty in obtaining comprehensive demographic data on BPD officers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Lack of knowledge about fields in provided dataset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61"/>
          <p:cNvSpPr txBox="1"/>
          <p:nvPr/>
        </p:nvSpPr>
        <p:spPr>
          <a:xfrm>
            <a:off x="720538" y="4382977"/>
            <a:ext cx="34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Challenges</a:t>
            </a:r>
            <a:endParaRPr/>
          </a:p>
        </p:txBody>
      </p:sp>
      <p:grpSp>
        <p:nvGrpSpPr>
          <p:cNvPr id="1290" name="Google Shape;1290;p61"/>
          <p:cNvGrpSpPr/>
          <p:nvPr/>
        </p:nvGrpSpPr>
        <p:grpSpPr>
          <a:xfrm>
            <a:off x="6313859" y="5319140"/>
            <a:ext cx="5660320" cy="4536278"/>
            <a:chOff x="0" y="-38100"/>
            <a:chExt cx="1490774" cy="1194732"/>
          </a:xfrm>
        </p:grpSpPr>
        <p:sp>
          <p:nvSpPr>
            <p:cNvPr id="1291" name="Google Shape;1291;p61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61"/>
          <p:cNvGrpSpPr/>
          <p:nvPr/>
        </p:nvGrpSpPr>
        <p:grpSpPr>
          <a:xfrm>
            <a:off x="6313859" y="4003195"/>
            <a:ext cx="4287589" cy="3230403"/>
            <a:chOff x="0" y="-38100"/>
            <a:chExt cx="1129234" cy="850800"/>
          </a:xfrm>
        </p:grpSpPr>
        <p:sp>
          <p:nvSpPr>
            <p:cNvPr id="1294" name="Google Shape;1294;p61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61"/>
          <p:cNvGrpSpPr/>
          <p:nvPr/>
        </p:nvGrpSpPr>
        <p:grpSpPr>
          <a:xfrm>
            <a:off x="12166670" y="5319140"/>
            <a:ext cx="5660320" cy="4536278"/>
            <a:chOff x="0" y="-38100"/>
            <a:chExt cx="1490774" cy="1194732"/>
          </a:xfrm>
        </p:grpSpPr>
        <p:sp>
          <p:nvSpPr>
            <p:cNvPr id="1297" name="Google Shape;1297;p61"/>
            <p:cNvSpPr/>
            <p:nvPr/>
          </p:nvSpPr>
          <p:spPr>
            <a:xfrm>
              <a:off x="0" y="0"/>
              <a:ext cx="1490774" cy="1156632"/>
            </a:xfrm>
            <a:custGeom>
              <a:rect b="b" l="l" r="r" t="t"/>
              <a:pathLst>
                <a:path extrusionOk="0" h="1156632" w="1490774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9" name="Google Shape;1299;p61"/>
          <p:cNvGrpSpPr/>
          <p:nvPr/>
        </p:nvGrpSpPr>
        <p:grpSpPr>
          <a:xfrm>
            <a:off x="12166670" y="4003195"/>
            <a:ext cx="4287589" cy="3230403"/>
            <a:chOff x="0" y="-38100"/>
            <a:chExt cx="1129234" cy="850800"/>
          </a:xfrm>
        </p:grpSpPr>
        <p:sp>
          <p:nvSpPr>
            <p:cNvPr id="1300" name="Google Shape;1300;p61"/>
            <p:cNvSpPr/>
            <p:nvPr/>
          </p:nvSpPr>
          <p:spPr>
            <a:xfrm>
              <a:off x="0" y="0"/>
              <a:ext cx="1129234" cy="282729"/>
            </a:xfrm>
            <a:custGeom>
              <a:rect b="b" l="l" r="r" t="t"/>
              <a:pathLst>
                <a:path extrusionOk="0" h="282729" w="1129234">
                  <a:moveTo>
                    <a:pt x="86672" y="0"/>
                  </a:moveTo>
                  <a:lnTo>
                    <a:pt x="1042562" y="0"/>
                  </a:lnTo>
                  <a:cubicBezTo>
                    <a:pt x="1065549" y="0"/>
                    <a:pt x="1087594" y="9132"/>
                    <a:pt x="1103849" y="25386"/>
                  </a:cubicBezTo>
                  <a:cubicBezTo>
                    <a:pt x="1120103" y="41640"/>
                    <a:pt x="1129234" y="63685"/>
                    <a:pt x="1129234" y="86672"/>
                  </a:cubicBezTo>
                  <a:lnTo>
                    <a:pt x="1129234" y="196057"/>
                  </a:lnTo>
                  <a:cubicBezTo>
                    <a:pt x="1129234" y="243925"/>
                    <a:pt x="1090430" y="282729"/>
                    <a:pt x="1042562" y="282729"/>
                  </a:cubicBezTo>
                  <a:lnTo>
                    <a:pt x="86672" y="282729"/>
                  </a:lnTo>
                  <a:cubicBezTo>
                    <a:pt x="63685" y="282729"/>
                    <a:pt x="41640" y="273598"/>
                    <a:pt x="25386" y="257344"/>
                  </a:cubicBezTo>
                  <a:cubicBezTo>
                    <a:pt x="9132" y="241090"/>
                    <a:pt x="0" y="219044"/>
                    <a:pt x="0" y="196057"/>
                  </a:cubicBezTo>
                  <a:lnTo>
                    <a:pt x="0" y="86672"/>
                  </a:lnTo>
                  <a:cubicBezTo>
                    <a:pt x="0" y="63685"/>
                    <a:pt x="9132" y="41640"/>
                    <a:pt x="25386" y="25386"/>
                  </a:cubicBezTo>
                  <a:cubicBezTo>
                    <a:pt x="41640" y="9132"/>
                    <a:pt x="63685" y="0"/>
                    <a:pt x="8667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61"/>
          <p:cNvSpPr txBox="1"/>
          <p:nvPr/>
        </p:nvSpPr>
        <p:spPr>
          <a:xfrm>
            <a:off x="6573349" y="6021446"/>
            <a:ext cx="51414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Assumed a uniform overtime payment rate unless otherwise indicated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Assume the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employer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ID and name pair is unique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More detailed assumption for each base questions.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61"/>
          <p:cNvSpPr txBox="1"/>
          <p:nvPr/>
        </p:nvSpPr>
        <p:spPr>
          <a:xfrm>
            <a:off x="6666591" y="43829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Assumptions</a:t>
            </a:r>
            <a:endParaRPr/>
          </a:p>
        </p:txBody>
      </p:sp>
      <p:sp>
        <p:nvSpPr>
          <p:cNvPr id="1304" name="Google Shape;1304;p61"/>
          <p:cNvSpPr txBox="1"/>
          <p:nvPr/>
        </p:nvSpPr>
        <p:spPr>
          <a:xfrm>
            <a:off x="12426160" y="6021446"/>
            <a:ext cx="51414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Deeper analysis with additional datasets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Integrate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individual </a:t>
            </a: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team members’ analysis into a comprehensive understanding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Draft extension + final report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11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Roboto"/>
              <a:buChar char="•"/>
            </a:pPr>
            <a:r>
              <a:rPr lang="en-US" sz="2499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Prepare client presentation</a:t>
            </a:r>
            <a:endParaRPr sz="2499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61"/>
          <p:cNvSpPr txBox="1"/>
          <p:nvPr/>
        </p:nvSpPr>
        <p:spPr>
          <a:xfrm>
            <a:off x="12515945" y="43829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Next Steps/Plan</a:t>
            </a:r>
            <a:endParaRPr/>
          </a:p>
        </p:txBody>
      </p:sp>
      <p:cxnSp>
        <p:nvCxnSpPr>
          <p:cNvPr id="1306" name="Google Shape;1306;p61"/>
          <p:cNvCxnSpPr/>
          <p:nvPr/>
        </p:nvCxnSpPr>
        <p:spPr>
          <a:xfrm>
            <a:off x="10248689" y="1399247"/>
            <a:ext cx="5543400" cy="0"/>
          </a:xfrm>
          <a:prstGeom prst="straightConnector1">
            <a:avLst/>
          </a:prstGeom>
          <a:noFill/>
          <a:ln cap="flat" cmpd="sng" w="38100">
            <a:solidFill>
              <a:srgbClr val="0B132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07" name="Google Shape;1307;p61"/>
          <p:cNvGrpSpPr/>
          <p:nvPr/>
        </p:nvGrpSpPr>
        <p:grpSpPr>
          <a:xfrm>
            <a:off x="16294495" y="1194924"/>
            <a:ext cx="406852" cy="408676"/>
            <a:chOff x="1813" y="0"/>
            <a:chExt cx="809173" cy="812800"/>
          </a:xfrm>
        </p:grpSpPr>
        <p:sp>
          <p:nvSpPr>
            <p:cNvPr id="1308" name="Google Shape;1308;p6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61"/>
          <p:cNvGrpSpPr/>
          <p:nvPr/>
        </p:nvGrpSpPr>
        <p:grpSpPr>
          <a:xfrm>
            <a:off x="16858169" y="1194924"/>
            <a:ext cx="406852" cy="408676"/>
            <a:chOff x="1813" y="0"/>
            <a:chExt cx="809173" cy="812800"/>
          </a:xfrm>
        </p:grpSpPr>
        <p:sp>
          <p:nvSpPr>
            <p:cNvPr id="1311" name="Google Shape;1311;p6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61"/>
          <p:cNvGrpSpPr/>
          <p:nvPr/>
        </p:nvGrpSpPr>
        <p:grpSpPr>
          <a:xfrm>
            <a:off x="17419216" y="1194924"/>
            <a:ext cx="406852" cy="408676"/>
            <a:chOff x="1813" y="0"/>
            <a:chExt cx="809173" cy="812800"/>
          </a:xfrm>
        </p:grpSpPr>
        <p:sp>
          <p:nvSpPr>
            <p:cNvPr id="1314" name="Google Shape;1314;p6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2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321" name="Google Shape;1321;p62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322" name="Google Shape;1322;p62"/>
          <p:cNvSpPr txBox="1"/>
          <p:nvPr/>
        </p:nvSpPr>
        <p:spPr>
          <a:xfrm>
            <a:off x="12106175" y="1759141"/>
            <a:ext cx="59049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officers is stable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Around 3000 each year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clear indication of a strong linear relationship between the number of officers and the number of reported crimes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Further analysis required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Massive decrease in reported crime in 2020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Likely result of the COVID-19 pandemic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62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Extension Proposal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324" name="Google Shape;13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0" y="1602352"/>
            <a:ext cx="11472549" cy="78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75" y="1196925"/>
            <a:ext cx="12050649" cy="821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62"/>
          <p:cNvSpPr txBox="1"/>
          <p:nvPr/>
        </p:nvSpPr>
        <p:spPr>
          <a:xfrm>
            <a:off x="12106175" y="1759141"/>
            <a:ext cx="59049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all categories are crimes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are emergency responses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common incidents: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Motor vehicle accident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Larceny (theft)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Medical (response)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Investigating individuals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Drug violations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active years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2017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2016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7" name="Google Shape;132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50" y="1211875"/>
            <a:ext cx="12037726" cy="81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62"/>
          <p:cNvSpPr txBox="1"/>
          <p:nvPr/>
        </p:nvSpPr>
        <p:spPr>
          <a:xfrm>
            <a:off x="12106175" y="1759141"/>
            <a:ext cx="5904900" cy="8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Crime incidents per 1000 people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Population of districts vary from 10k to 125k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36k on average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South End has the highest crime rate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having the smallest population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Downtown has 2nd lowest pop and 2nd highest crime rate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districts have fewer than 2 crime incidents per capita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5" y="1510475"/>
            <a:ext cx="12087698" cy="78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62"/>
          <p:cNvSpPr txBox="1"/>
          <p:nvPr/>
        </p:nvSpPr>
        <p:spPr>
          <a:xfrm>
            <a:off x="12106175" y="1759141"/>
            <a:ext cx="59049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South End is once again on top with nearly 100k crime incidents in 8 years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Dorchester and East Boston have the lowest total crime counts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having 1st and 3rd highest population respectively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6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63"/>
          <p:cNvGrpSpPr/>
          <p:nvPr/>
        </p:nvGrpSpPr>
        <p:grpSpPr>
          <a:xfrm>
            <a:off x="3729073" y="2503986"/>
            <a:ext cx="10767979" cy="5555793"/>
            <a:chOff x="0" y="-38100"/>
            <a:chExt cx="4274726" cy="2205567"/>
          </a:xfrm>
        </p:grpSpPr>
        <p:sp>
          <p:nvSpPr>
            <p:cNvPr id="1337" name="Google Shape;1337;p63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9" name="Google Shape;1339;p63"/>
          <p:cNvSpPr txBox="1"/>
          <p:nvPr/>
        </p:nvSpPr>
        <p:spPr>
          <a:xfrm>
            <a:off x="4484260" y="3539458"/>
            <a:ext cx="93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</a:t>
            </a:r>
            <a:r>
              <a:rPr b="0" i="0" lang="en-US" sz="4000" u="none" cap="none" strike="noStrik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hank you for listening!</a:t>
            </a:r>
            <a:endParaRPr sz="4000"/>
          </a:p>
        </p:txBody>
      </p:sp>
      <p:sp>
        <p:nvSpPr>
          <p:cNvPr id="1340" name="Google Shape;1340;p63"/>
          <p:cNvSpPr txBox="1"/>
          <p:nvPr/>
        </p:nvSpPr>
        <p:spPr>
          <a:xfrm>
            <a:off x="5969958" y="5282244"/>
            <a:ext cx="634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63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1342" name="Google Shape;1342;p6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63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1345" name="Google Shape;1345;p6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63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1348" name="Google Shape;1348;p6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63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1351" name="Google Shape;1351;p63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1352" name="Google Shape;1352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63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1355" name="Google Shape;1355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63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1358" name="Google Shape;1358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6874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0" name="Google Shape;1360;p63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1361" name="Google Shape;1361;p63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1362" name="Google Shape;1362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63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1365" name="Google Shape;1365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7" name="Google Shape;1367;p63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1368" name="Google Shape;1368;p6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38100">
                <a:solidFill>
                  <a:srgbClr val="FF9F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6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0" name="Google Shape;1370;p63"/>
          <p:cNvSpPr txBox="1"/>
          <p:nvPr/>
        </p:nvSpPr>
        <p:spPr>
          <a:xfrm>
            <a:off x="8378228" y="6392138"/>
            <a:ext cx="16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Team E</a:t>
            </a:r>
            <a:endParaRPr/>
          </a:p>
        </p:txBody>
      </p:sp>
      <p:pic>
        <p:nvPicPr>
          <p:cNvPr id="1371" name="Google Shape;13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838" y="4302950"/>
            <a:ext cx="2662912" cy="1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4"/>
          <p:cNvSpPr txBox="1"/>
          <p:nvPr/>
        </p:nvSpPr>
        <p:spPr>
          <a:xfrm>
            <a:off x="6666591" y="4611577"/>
            <a:ext cx="358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  <a:endParaRPr/>
          </a:p>
        </p:txBody>
      </p:sp>
      <p:sp>
        <p:nvSpPr>
          <p:cNvPr id="1377" name="Google Shape;1377;p64"/>
          <p:cNvSpPr txBox="1"/>
          <p:nvPr/>
        </p:nvSpPr>
        <p:spPr>
          <a:xfrm>
            <a:off x="12744545" y="4611577"/>
            <a:ext cx="35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Insights</a:t>
            </a:r>
            <a:endParaRPr/>
          </a:p>
        </p:txBody>
      </p:sp>
      <p:sp>
        <p:nvSpPr>
          <p:cNvPr id="1378" name="Google Shape;1378;p64"/>
          <p:cNvSpPr txBox="1"/>
          <p:nvPr/>
        </p:nvSpPr>
        <p:spPr>
          <a:xfrm>
            <a:off x="12106175" y="1759141"/>
            <a:ext cx="59049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officers is stable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Around 3000 each year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clear indication of a strong linear relationship between the number of officers and the number of reported crimes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Further analysis required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Massive decrease in reported crime in 2020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○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Likely result of the COVID-19 pandemic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64"/>
          <p:cNvSpPr txBox="1"/>
          <p:nvPr/>
        </p:nvSpPr>
        <p:spPr>
          <a:xfrm>
            <a:off x="5053647" y="317400"/>
            <a:ext cx="6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Extension Proposal</a:t>
            </a:r>
            <a:endParaRPr sz="4000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380" name="Google Shape;1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0" y="1602352"/>
            <a:ext cx="11472549" cy="7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ational Police Week by Slidesgo">
  <a:themeElements>
    <a:clrScheme name="Simple Light">
      <a:dk1>
        <a:srgbClr val="1B1B1B"/>
      </a:dk1>
      <a:lt1>
        <a:srgbClr val="DFDFDF"/>
      </a:lt1>
      <a:dk2>
        <a:srgbClr val="FFFFFF"/>
      </a:dk2>
      <a:lt2>
        <a:srgbClr val="EAAD2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